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044823-0A69-400C-9CD7-F9E04C3D12A5}" v="268" dt="2023-05-10T12:42:56.8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1BDCF4-F686-43F1-A9D3-90D20212CA9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ED616DF-0907-4E54-A9EE-63D3FE287C05}">
      <dgm:prSet/>
      <dgm:spPr/>
      <dgm:t>
        <a:bodyPr/>
        <a:lstStyle/>
        <a:p>
          <a:r>
            <a:rPr lang="en-US"/>
            <a:t>Описание на проекта</a:t>
          </a:r>
        </a:p>
      </dgm:t>
    </dgm:pt>
    <dgm:pt modelId="{BC70C91C-7592-4384-A657-A0B67FC8140A}" type="parTrans" cxnId="{FA6BF195-7EE2-4F80-9714-D85CD68A950E}">
      <dgm:prSet/>
      <dgm:spPr/>
      <dgm:t>
        <a:bodyPr/>
        <a:lstStyle/>
        <a:p>
          <a:endParaRPr lang="en-US"/>
        </a:p>
      </dgm:t>
    </dgm:pt>
    <dgm:pt modelId="{A367E2FC-A355-48A5-810F-F28BB1C080C2}" type="sibTrans" cxnId="{FA6BF195-7EE2-4F80-9714-D85CD68A950E}">
      <dgm:prSet/>
      <dgm:spPr/>
      <dgm:t>
        <a:bodyPr/>
        <a:lstStyle/>
        <a:p>
          <a:endParaRPr lang="en-US"/>
        </a:p>
      </dgm:t>
    </dgm:pt>
    <dgm:pt modelId="{237E4AD5-6617-4589-BEBB-BFD8AC64BABB}">
      <dgm:prSet/>
      <dgm:spPr/>
      <dgm:t>
        <a:bodyPr/>
        <a:lstStyle/>
        <a:p>
          <a:r>
            <a:rPr lang="en-US"/>
            <a:t>Блокова схема</a:t>
          </a:r>
        </a:p>
      </dgm:t>
    </dgm:pt>
    <dgm:pt modelId="{CADCC7BD-DE1C-48E7-940B-B420E2DE59D1}" type="parTrans" cxnId="{2717C03A-C258-43A1-A4B4-EE31FD7F0572}">
      <dgm:prSet/>
      <dgm:spPr/>
      <dgm:t>
        <a:bodyPr/>
        <a:lstStyle/>
        <a:p>
          <a:endParaRPr lang="en-US"/>
        </a:p>
      </dgm:t>
    </dgm:pt>
    <dgm:pt modelId="{A8CC32A5-6F54-4D79-8009-16529CB3D688}" type="sibTrans" cxnId="{2717C03A-C258-43A1-A4B4-EE31FD7F0572}">
      <dgm:prSet/>
      <dgm:spPr/>
      <dgm:t>
        <a:bodyPr/>
        <a:lstStyle/>
        <a:p>
          <a:endParaRPr lang="en-US"/>
        </a:p>
      </dgm:t>
    </dgm:pt>
    <dgm:pt modelId="{35BFE936-F74A-4070-861E-27EC816BFD98}">
      <dgm:prSet/>
      <dgm:spPr/>
      <dgm:t>
        <a:bodyPr/>
        <a:lstStyle/>
        <a:p>
          <a:r>
            <a:rPr lang="en-US"/>
            <a:t>Електрическа схема</a:t>
          </a:r>
        </a:p>
      </dgm:t>
    </dgm:pt>
    <dgm:pt modelId="{808867E2-AD89-4A10-8DD3-8F5AE7B7BCB4}" type="parTrans" cxnId="{467BE6D8-B337-4F6B-8F65-64399CF959D4}">
      <dgm:prSet/>
      <dgm:spPr/>
      <dgm:t>
        <a:bodyPr/>
        <a:lstStyle/>
        <a:p>
          <a:endParaRPr lang="en-US"/>
        </a:p>
      </dgm:t>
    </dgm:pt>
    <dgm:pt modelId="{CBB27B35-F81F-45B6-913F-A63DCA77D665}" type="sibTrans" cxnId="{467BE6D8-B337-4F6B-8F65-64399CF959D4}">
      <dgm:prSet/>
      <dgm:spPr/>
      <dgm:t>
        <a:bodyPr/>
        <a:lstStyle/>
        <a:p>
          <a:endParaRPr lang="en-US"/>
        </a:p>
      </dgm:t>
    </dgm:pt>
    <dgm:pt modelId="{2C77C27F-491B-4CCB-85AB-F6393EFF77F7}">
      <dgm:prSet/>
      <dgm:spPr/>
      <dgm:t>
        <a:bodyPr/>
        <a:lstStyle/>
        <a:p>
          <a:r>
            <a:rPr lang="en-US"/>
            <a:t>Списък със съставни части</a:t>
          </a:r>
        </a:p>
      </dgm:t>
    </dgm:pt>
    <dgm:pt modelId="{2B0A15CE-5AF2-4BB1-AA31-A02034D48C68}" type="parTrans" cxnId="{FA5BAE77-9690-45AA-AD2B-BEC63D48F88A}">
      <dgm:prSet/>
      <dgm:spPr/>
      <dgm:t>
        <a:bodyPr/>
        <a:lstStyle/>
        <a:p>
          <a:endParaRPr lang="en-US"/>
        </a:p>
      </dgm:t>
    </dgm:pt>
    <dgm:pt modelId="{B1C30A5C-4696-4492-BCC1-3B613D3F41CB}" type="sibTrans" cxnId="{FA5BAE77-9690-45AA-AD2B-BEC63D48F88A}">
      <dgm:prSet/>
      <dgm:spPr/>
      <dgm:t>
        <a:bodyPr/>
        <a:lstStyle/>
        <a:p>
          <a:endParaRPr lang="en-US"/>
        </a:p>
      </dgm:t>
    </dgm:pt>
    <dgm:pt modelId="{621AFA67-021B-423B-9F7F-200674F6511F}">
      <dgm:prSet/>
      <dgm:spPr/>
      <dgm:t>
        <a:bodyPr/>
        <a:lstStyle/>
        <a:p>
          <a:r>
            <a:rPr lang="en-US"/>
            <a:t>Описание на функционалност</a:t>
          </a:r>
        </a:p>
      </dgm:t>
    </dgm:pt>
    <dgm:pt modelId="{46724C6F-1472-4663-A6F7-045088D3E141}" type="parTrans" cxnId="{AB1F28D9-5293-4623-984F-3389333E73F1}">
      <dgm:prSet/>
      <dgm:spPr/>
      <dgm:t>
        <a:bodyPr/>
        <a:lstStyle/>
        <a:p>
          <a:endParaRPr lang="en-US"/>
        </a:p>
      </dgm:t>
    </dgm:pt>
    <dgm:pt modelId="{6CF495DC-0226-4DAB-A911-DD77DAE4E67D}" type="sibTrans" cxnId="{AB1F28D9-5293-4623-984F-3389333E73F1}">
      <dgm:prSet/>
      <dgm:spPr/>
      <dgm:t>
        <a:bodyPr/>
        <a:lstStyle/>
        <a:p>
          <a:endParaRPr lang="en-US"/>
        </a:p>
      </dgm:t>
    </dgm:pt>
    <dgm:pt modelId="{C0570401-C10E-4B31-AE81-661AF61863EF}">
      <dgm:prSet/>
      <dgm:spPr/>
      <dgm:t>
        <a:bodyPr/>
        <a:lstStyle/>
        <a:p>
          <a:r>
            <a:rPr lang="en-US"/>
            <a:t>Заключение</a:t>
          </a:r>
        </a:p>
      </dgm:t>
    </dgm:pt>
    <dgm:pt modelId="{F8076EA2-3FAD-40B6-B02B-7726D77A9D9F}" type="parTrans" cxnId="{B117F288-98A6-4D23-92E4-00ECB806DA5E}">
      <dgm:prSet/>
      <dgm:spPr/>
      <dgm:t>
        <a:bodyPr/>
        <a:lstStyle/>
        <a:p>
          <a:endParaRPr lang="en-US"/>
        </a:p>
      </dgm:t>
    </dgm:pt>
    <dgm:pt modelId="{32CB83AD-A783-4409-919F-6773B03B8AA6}" type="sibTrans" cxnId="{B117F288-98A6-4D23-92E4-00ECB806DA5E}">
      <dgm:prSet/>
      <dgm:spPr/>
      <dgm:t>
        <a:bodyPr/>
        <a:lstStyle/>
        <a:p>
          <a:endParaRPr lang="en-US"/>
        </a:p>
      </dgm:t>
    </dgm:pt>
    <dgm:pt modelId="{94C33AFA-8118-4E64-BF93-22428ACE26C6}" type="pres">
      <dgm:prSet presAssocID="{521BDCF4-F686-43F1-A9D3-90D20212CA9B}" presName="linearFlow" presStyleCnt="0">
        <dgm:presLayoutVars>
          <dgm:resizeHandles val="exact"/>
        </dgm:presLayoutVars>
      </dgm:prSet>
      <dgm:spPr/>
    </dgm:pt>
    <dgm:pt modelId="{49EEE0AD-9141-470A-A05D-11A8303B7B3B}" type="pres">
      <dgm:prSet presAssocID="{1ED616DF-0907-4E54-A9EE-63D3FE287C05}" presName="node" presStyleLbl="node1" presStyleIdx="0" presStyleCnt="6">
        <dgm:presLayoutVars>
          <dgm:bulletEnabled val="1"/>
        </dgm:presLayoutVars>
      </dgm:prSet>
      <dgm:spPr/>
    </dgm:pt>
    <dgm:pt modelId="{FF15E84D-C3F3-42D5-82C7-7F6967D102FE}" type="pres">
      <dgm:prSet presAssocID="{A367E2FC-A355-48A5-810F-F28BB1C080C2}" presName="sibTrans" presStyleLbl="sibTrans2D1" presStyleIdx="0" presStyleCnt="5"/>
      <dgm:spPr/>
    </dgm:pt>
    <dgm:pt modelId="{9523A9CA-976E-4C73-B8DB-8E3611CC4FA6}" type="pres">
      <dgm:prSet presAssocID="{A367E2FC-A355-48A5-810F-F28BB1C080C2}" presName="connectorText" presStyleLbl="sibTrans2D1" presStyleIdx="0" presStyleCnt="5"/>
      <dgm:spPr/>
    </dgm:pt>
    <dgm:pt modelId="{FE9AEBB5-FC80-4053-8B0C-9E9BBC145F1B}" type="pres">
      <dgm:prSet presAssocID="{237E4AD5-6617-4589-BEBB-BFD8AC64BABB}" presName="node" presStyleLbl="node1" presStyleIdx="1" presStyleCnt="6">
        <dgm:presLayoutVars>
          <dgm:bulletEnabled val="1"/>
        </dgm:presLayoutVars>
      </dgm:prSet>
      <dgm:spPr/>
    </dgm:pt>
    <dgm:pt modelId="{029DA49C-1F71-4F50-AB19-F49F696049E8}" type="pres">
      <dgm:prSet presAssocID="{A8CC32A5-6F54-4D79-8009-16529CB3D688}" presName="sibTrans" presStyleLbl="sibTrans2D1" presStyleIdx="1" presStyleCnt="5"/>
      <dgm:spPr/>
    </dgm:pt>
    <dgm:pt modelId="{3159371B-EF4A-434C-9B89-0D9F44C8EC51}" type="pres">
      <dgm:prSet presAssocID="{A8CC32A5-6F54-4D79-8009-16529CB3D688}" presName="connectorText" presStyleLbl="sibTrans2D1" presStyleIdx="1" presStyleCnt="5"/>
      <dgm:spPr/>
    </dgm:pt>
    <dgm:pt modelId="{CFAC8C42-A060-4D9D-A892-A65C3D93E526}" type="pres">
      <dgm:prSet presAssocID="{35BFE936-F74A-4070-861E-27EC816BFD98}" presName="node" presStyleLbl="node1" presStyleIdx="2" presStyleCnt="6">
        <dgm:presLayoutVars>
          <dgm:bulletEnabled val="1"/>
        </dgm:presLayoutVars>
      </dgm:prSet>
      <dgm:spPr/>
    </dgm:pt>
    <dgm:pt modelId="{FFF25331-4652-4DC4-ACDB-963A001FCF90}" type="pres">
      <dgm:prSet presAssocID="{CBB27B35-F81F-45B6-913F-A63DCA77D665}" presName="sibTrans" presStyleLbl="sibTrans2D1" presStyleIdx="2" presStyleCnt="5"/>
      <dgm:spPr/>
    </dgm:pt>
    <dgm:pt modelId="{D1A51C0B-7411-4232-B01E-B2D3DAF3F4A1}" type="pres">
      <dgm:prSet presAssocID="{CBB27B35-F81F-45B6-913F-A63DCA77D665}" presName="connectorText" presStyleLbl="sibTrans2D1" presStyleIdx="2" presStyleCnt="5"/>
      <dgm:spPr/>
    </dgm:pt>
    <dgm:pt modelId="{43CA668E-8D15-470F-B175-9C22E3F7F4EE}" type="pres">
      <dgm:prSet presAssocID="{2C77C27F-491B-4CCB-85AB-F6393EFF77F7}" presName="node" presStyleLbl="node1" presStyleIdx="3" presStyleCnt="6">
        <dgm:presLayoutVars>
          <dgm:bulletEnabled val="1"/>
        </dgm:presLayoutVars>
      </dgm:prSet>
      <dgm:spPr/>
    </dgm:pt>
    <dgm:pt modelId="{219675DA-BCFA-4143-A41E-8EFBBE87D8B8}" type="pres">
      <dgm:prSet presAssocID="{B1C30A5C-4696-4492-BCC1-3B613D3F41CB}" presName="sibTrans" presStyleLbl="sibTrans2D1" presStyleIdx="3" presStyleCnt="5"/>
      <dgm:spPr/>
    </dgm:pt>
    <dgm:pt modelId="{BFD15E0D-8992-4E4C-AA34-143960396B46}" type="pres">
      <dgm:prSet presAssocID="{B1C30A5C-4696-4492-BCC1-3B613D3F41CB}" presName="connectorText" presStyleLbl="sibTrans2D1" presStyleIdx="3" presStyleCnt="5"/>
      <dgm:spPr/>
    </dgm:pt>
    <dgm:pt modelId="{16FF614A-7C1B-4D81-BA74-3DF37908E470}" type="pres">
      <dgm:prSet presAssocID="{621AFA67-021B-423B-9F7F-200674F6511F}" presName="node" presStyleLbl="node1" presStyleIdx="4" presStyleCnt="6">
        <dgm:presLayoutVars>
          <dgm:bulletEnabled val="1"/>
        </dgm:presLayoutVars>
      </dgm:prSet>
      <dgm:spPr/>
    </dgm:pt>
    <dgm:pt modelId="{CFBE9978-C260-446A-A9A4-8F62AE6981F0}" type="pres">
      <dgm:prSet presAssocID="{6CF495DC-0226-4DAB-A911-DD77DAE4E67D}" presName="sibTrans" presStyleLbl="sibTrans2D1" presStyleIdx="4" presStyleCnt="5"/>
      <dgm:spPr/>
    </dgm:pt>
    <dgm:pt modelId="{8F34BE58-30F5-48F1-AEDA-FB88489DE795}" type="pres">
      <dgm:prSet presAssocID="{6CF495DC-0226-4DAB-A911-DD77DAE4E67D}" presName="connectorText" presStyleLbl="sibTrans2D1" presStyleIdx="4" presStyleCnt="5"/>
      <dgm:spPr/>
    </dgm:pt>
    <dgm:pt modelId="{2809B46A-712E-406C-B22C-CD43FD7B35A3}" type="pres">
      <dgm:prSet presAssocID="{C0570401-C10E-4B31-AE81-661AF61863EF}" presName="node" presStyleLbl="node1" presStyleIdx="5" presStyleCnt="6">
        <dgm:presLayoutVars>
          <dgm:bulletEnabled val="1"/>
        </dgm:presLayoutVars>
      </dgm:prSet>
      <dgm:spPr/>
    </dgm:pt>
  </dgm:ptLst>
  <dgm:cxnLst>
    <dgm:cxn modelId="{78CCB913-7416-4239-90A5-284D76EE8DCF}" type="presOf" srcId="{B1C30A5C-4696-4492-BCC1-3B613D3F41CB}" destId="{BFD15E0D-8992-4E4C-AA34-143960396B46}" srcOrd="1" destOrd="0" presId="urn:microsoft.com/office/officeart/2005/8/layout/process2"/>
    <dgm:cxn modelId="{97E99425-B051-4BD3-AA8D-C6C0D8E6B4B9}" type="presOf" srcId="{6CF495DC-0226-4DAB-A911-DD77DAE4E67D}" destId="{CFBE9978-C260-446A-A9A4-8F62AE6981F0}" srcOrd="0" destOrd="0" presId="urn:microsoft.com/office/officeart/2005/8/layout/process2"/>
    <dgm:cxn modelId="{AE5C172F-1ECF-4893-AF2D-C10CD984615B}" type="presOf" srcId="{621AFA67-021B-423B-9F7F-200674F6511F}" destId="{16FF614A-7C1B-4D81-BA74-3DF37908E470}" srcOrd="0" destOrd="0" presId="urn:microsoft.com/office/officeart/2005/8/layout/process2"/>
    <dgm:cxn modelId="{FF934034-35F8-4395-82E5-F4AF96AFE2F7}" type="presOf" srcId="{C0570401-C10E-4B31-AE81-661AF61863EF}" destId="{2809B46A-712E-406C-B22C-CD43FD7B35A3}" srcOrd="0" destOrd="0" presId="urn:microsoft.com/office/officeart/2005/8/layout/process2"/>
    <dgm:cxn modelId="{A4D83D37-5252-4B11-9809-834CE01915FB}" type="presOf" srcId="{521BDCF4-F686-43F1-A9D3-90D20212CA9B}" destId="{94C33AFA-8118-4E64-BF93-22428ACE26C6}" srcOrd="0" destOrd="0" presId="urn:microsoft.com/office/officeart/2005/8/layout/process2"/>
    <dgm:cxn modelId="{2717C03A-C258-43A1-A4B4-EE31FD7F0572}" srcId="{521BDCF4-F686-43F1-A9D3-90D20212CA9B}" destId="{237E4AD5-6617-4589-BEBB-BFD8AC64BABB}" srcOrd="1" destOrd="0" parTransId="{CADCC7BD-DE1C-48E7-940B-B420E2DE59D1}" sibTransId="{A8CC32A5-6F54-4D79-8009-16529CB3D688}"/>
    <dgm:cxn modelId="{0D3AF13E-9AF3-4A5A-AB37-2BCB1885654F}" type="presOf" srcId="{A8CC32A5-6F54-4D79-8009-16529CB3D688}" destId="{029DA49C-1F71-4F50-AB19-F49F696049E8}" srcOrd="0" destOrd="0" presId="urn:microsoft.com/office/officeart/2005/8/layout/process2"/>
    <dgm:cxn modelId="{D3F88B65-FE42-4F66-8E54-A3D1B87CA7D8}" type="presOf" srcId="{CBB27B35-F81F-45B6-913F-A63DCA77D665}" destId="{FFF25331-4652-4DC4-ACDB-963A001FCF90}" srcOrd="0" destOrd="0" presId="urn:microsoft.com/office/officeart/2005/8/layout/process2"/>
    <dgm:cxn modelId="{C4CD7C54-9EFC-4BF8-98EA-B95E8C816800}" type="presOf" srcId="{B1C30A5C-4696-4492-BCC1-3B613D3F41CB}" destId="{219675DA-BCFA-4143-A41E-8EFBBE87D8B8}" srcOrd="0" destOrd="0" presId="urn:microsoft.com/office/officeart/2005/8/layout/process2"/>
    <dgm:cxn modelId="{1D64AB77-852F-42DD-A5C5-DBE444F993F3}" type="presOf" srcId="{35BFE936-F74A-4070-861E-27EC816BFD98}" destId="{CFAC8C42-A060-4D9D-A892-A65C3D93E526}" srcOrd="0" destOrd="0" presId="urn:microsoft.com/office/officeart/2005/8/layout/process2"/>
    <dgm:cxn modelId="{FA5BAE77-9690-45AA-AD2B-BEC63D48F88A}" srcId="{521BDCF4-F686-43F1-A9D3-90D20212CA9B}" destId="{2C77C27F-491B-4CCB-85AB-F6393EFF77F7}" srcOrd="3" destOrd="0" parTransId="{2B0A15CE-5AF2-4BB1-AA31-A02034D48C68}" sibTransId="{B1C30A5C-4696-4492-BCC1-3B613D3F41CB}"/>
    <dgm:cxn modelId="{B117F288-98A6-4D23-92E4-00ECB806DA5E}" srcId="{521BDCF4-F686-43F1-A9D3-90D20212CA9B}" destId="{C0570401-C10E-4B31-AE81-661AF61863EF}" srcOrd="5" destOrd="0" parTransId="{F8076EA2-3FAD-40B6-B02B-7726D77A9D9F}" sibTransId="{32CB83AD-A783-4409-919F-6773B03B8AA6}"/>
    <dgm:cxn modelId="{FA6BF195-7EE2-4F80-9714-D85CD68A950E}" srcId="{521BDCF4-F686-43F1-A9D3-90D20212CA9B}" destId="{1ED616DF-0907-4E54-A9EE-63D3FE287C05}" srcOrd="0" destOrd="0" parTransId="{BC70C91C-7592-4384-A657-A0B67FC8140A}" sibTransId="{A367E2FC-A355-48A5-810F-F28BB1C080C2}"/>
    <dgm:cxn modelId="{22C2049F-F0B1-4E47-BA0F-651C90BB7294}" type="presOf" srcId="{CBB27B35-F81F-45B6-913F-A63DCA77D665}" destId="{D1A51C0B-7411-4232-B01E-B2D3DAF3F4A1}" srcOrd="1" destOrd="0" presId="urn:microsoft.com/office/officeart/2005/8/layout/process2"/>
    <dgm:cxn modelId="{0278819F-BAE6-4AFE-806D-B23BCC4A98B3}" type="presOf" srcId="{237E4AD5-6617-4589-BEBB-BFD8AC64BABB}" destId="{FE9AEBB5-FC80-4053-8B0C-9E9BBC145F1B}" srcOrd="0" destOrd="0" presId="urn:microsoft.com/office/officeart/2005/8/layout/process2"/>
    <dgm:cxn modelId="{B731AA9F-C40C-4A28-AA38-4AC67F0BC1CD}" type="presOf" srcId="{1ED616DF-0907-4E54-A9EE-63D3FE287C05}" destId="{49EEE0AD-9141-470A-A05D-11A8303B7B3B}" srcOrd="0" destOrd="0" presId="urn:microsoft.com/office/officeart/2005/8/layout/process2"/>
    <dgm:cxn modelId="{94DB4AA3-B5BB-4331-B4CA-C12D476F4907}" type="presOf" srcId="{6CF495DC-0226-4DAB-A911-DD77DAE4E67D}" destId="{8F34BE58-30F5-48F1-AEDA-FB88489DE795}" srcOrd="1" destOrd="0" presId="urn:microsoft.com/office/officeart/2005/8/layout/process2"/>
    <dgm:cxn modelId="{EAE350AE-F528-4241-9900-2908FC635108}" type="presOf" srcId="{A367E2FC-A355-48A5-810F-F28BB1C080C2}" destId="{9523A9CA-976E-4C73-B8DB-8E3611CC4FA6}" srcOrd="1" destOrd="0" presId="urn:microsoft.com/office/officeart/2005/8/layout/process2"/>
    <dgm:cxn modelId="{61A44EBA-DEAE-43A3-8A68-3177E5E616ED}" type="presOf" srcId="{A8CC32A5-6F54-4D79-8009-16529CB3D688}" destId="{3159371B-EF4A-434C-9B89-0D9F44C8EC51}" srcOrd="1" destOrd="0" presId="urn:microsoft.com/office/officeart/2005/8/layout/process2"/>
    <dgm:cxn modelId="{E4982CC7-8115-490B-BDB5-2F7C6BA2EE94}" type="presOf" srcId="{A367E2FC-A355-48A5-810F-F28BB1C080C2}" destId="{FF15E84D-C3F3-42D5-82C7-7F6967D102FE}" srcOrd="0" destOrd="0" presId="urn:microsoft.com/office/officeart/2005/8/layout/process2"/>
    <dgm:cxn modelId="{467BE6D8-B337-4F6B-8F65-64399CF959D4}" srcId="{521BDCF4-F686-43F1-A9D3-90D20212CA9B}" destId="{35BFE936-F74A-4070-861E-27EC816BFD98}" srcOrd="2" destOrd="0" parTransId="{808867E2-AD89-4A10-8DD3-8F5AE7B7BCB4}" sibTransId="{CBB27B35-F81F-45B6-913F-A63DCA77D665}"/>
    <dgm:cxn modelId="{AB1F28D9-5293-4623-984F-3389333E73F1}" srcId="{521BDCF4-F686-43F1-A9D3-90D20212CA9B}" destId="{621AFA67-021B-423B-9F7F-200674F6511F}" srcOrd="4" destOrd="0" parTransId="{46724C6F-1472-4663-A6F7-045088D3E141}" sibTransId="{6CF495DC-0226-4DAB-A911-DD77DAE4E67D}"/>
    <dgm:cxn modelId="{550E32EE-23D9-43B5-AC64-BE9AE189E96E}" type="presOf" srcId="{2C77C27F-491B-4CCB-85AB-F6393EFF77F7}" destId="{43CA668E-8D15-470F-B175-9C22E3F7F4EE}" srcOrd="0" destOrd="0" presId="urn:microsoft.com/office/officeart/2005/8/layout/process2"/>
    <dgm:cxn modelId="{3AB2C54F-9381-47D0-A358-6916AA257C3B}" type="presParOf" srcId="{94C33AFA-8118-4E64-BF93-22428ACE26C6}" destId="{49EEE0AD-9141-470A-A05D-11A8303B7B3B}" srcOrd="0" destOrd="0" presId="urn:microsoft.com/office/officeart/2005/8/layout/process2"/>
    <dgm:cxn modelId="{630D774F-945D-433E-8DA0-E8D6579DBF89}" type="presParOf" srcId="{94C33AFA-8118-4E64-BF93-22428ACE26C6}" destId="{FF15E84D-C3F3-42D5-82C7-7F6967D102FE}" srcOrd="1" destOrd="0" presId="urn:microsoft.com/office/officeart/2005/8/layout/process2"/>
    <dgm:cxn modelId="{B216B5C3-CCCD-44A9-BCB7-6DE5941D39A7}" type="presParOf" srcId="{FF15E84D-C3F3-42D5-82C7-7F6967D102FE}" destId="{9523A9CA-976E-4C73-B8DB-8E3611CC4FA6}" srcOrd="0" destOrd="0" presId="urn:microsoft.com/office/officeart/2005/8/layout/process2"/>
    <dgm:cxn modelId="{7F675C84-A17E-41A9-B015-555D6ED43B53}" type="presParOf" srcId="{94C33AFA-8118-4E64-BF93-22428ACE26C6}" destId="{FE9AEBB5-FC80-4053-8B0C-9E9BBC145F1B}" srcOrd="2" destOrd="0" presId="urn:microsoft.com/office/officeart/2005/8/layout/process2"/>
    <dgm:cxn modelId="{89112B0F-A985-4608-8F29-D1F326D3D856}" type="presParOf" srcId="{94C33AFA-8118-4E64-BF93-22428ACE26C6}" destId="{029DA49C-1F71-4F50-AB19-F49F696049E8}" srcOrd="3" destOrd="0" presId="urn:microsoft.com/office/officeart/2005/8/layout/process2"/>
    <dgm:cxn modelId="{BF77EF20-0D85-4053-AE7A-EEDF212F1C0B}" type="presParOf" srcId="{029DA49C-1F71-4F50-AB19-F49F696049E8}" destId="{3159371B-EF4A-434C-9B89-0D9F44C8EC51}" srcOrd="0" destOrd="0" presId="urn:microsoft.com/office/officeart/2005/8/layout/process2"/>
    <dgm:cxn modelId="{B08FCD1D-5895-41F4-A907-90A58362F32A}" type="presParOf" srcId="{94C33AFA-8118-4E64-BF93-22428ACE26C6}" destId="{CFAC8C42-A060-4D9D-A892-A65C3D93E526}" srcOrd="4" destOrd="0" presId="urn:microsoft.com/office/officeart/2005/8/layout/process2"/>
    <dgm:cxn modelId="{54A2206A-499E-40CE-A1AA-9A4B209ABE81}" type="presParOf" srcId="{94C33AFA-8118-4E64-BF93-22428ACE26C6}" destId="{FFF25331-4652-4DC4-ACDB-963A001FCF90}" srcOrd="5" destOrd="0" presId="urn:microsoft.com/office/officeart/2005/8/layout/process2"/>
    <dgm:cxn modelId="{8319BFE6-312C-468E-8EE9-7CAC69FAB946}" type="presParOf" srcId="{FFF25331-4652-4DC4-ACDB-963A001FCF90}" destId="{D1A51C0B-7411-4232-B01E-B2D3DAF3F4A1}" srcOrd="0" destOrd="0" presId="urn:microsoft.com/office/officeart/2005/8/layout/process2"/>
    <dgm:cxn modelId="{7AF097EE-FE66-4EF0-BA6A-E143370AAE27}" type="presParOf" srcId="{94C33AFA-8118-4E64-BF93-22428ACE26C6}" destId="{43CA668E-8D15-470F-B175-9C22E3F7F4EE}" srcOrd="6" destOrd="0" presId="urn:microsoft.com/office/officeart/2005/8/layout/process2"/>
    <dgm:cxn modelId="{255C927A-497A-4AC9-AA7D-B14F41BEDB0D}" type="presParOf" srcId="{94C33AFA-8118-4E64-BF93-22428ACE26C6}" destId="{219675DA-BCFA-4143-A41E-8EFBBE87D8B8}" srcOrd="7" destOrd="0" presId="urn:microsoft.com/office/officeart/2005/8/layout/process2"/>
    <dgm:cxn modelId="{A50BDE25-8726-4FBF-A629-1E4470C87BE1}" type="presParOf" srcId="{219675DA-BCFA-4143-A41E-8EFBBE87D8B8}" destId="{BFD15E0D-8992-4E4C-AA34-143960396B46}" srcOrd="0" destOrd="0" presId="urn:microsoft.com/office/officeart/2005/8/layout/process2"/>
    <dgm:cxn modelId="{7B0FB2B9-B28B-4258-A15B-9DDC563EB6AF}" type="presParOf" srcId="{94C33AFA-8118-4E64-BF93-22428ACE26C6}" destId="{16FF614A-7C1B-4D81-BA74-3DF37908E470}" srcOrd="8" destOrd="0" presId="urn:microsoft.com/office/officeart/2005/8/layout/process2"/>
    <dgm:cxn modelId="{E737EB74-A944-4B96-89E4-5CDB3B0BD87E}" type="presParOf" srcId="{94C33AFA-8118-4E64-BF93-22428ACE26C6}" destId="{CFBE9978-C260-446A-A9A4-8F62AE6981F0}" srcOrd="9" destOrd="0" presId="urn:microsoft.com/office/officeart/2005/8/layout/process2"/>
    <dgm:cxn modelId="{7B108ADF-0621-450C-A201-E83A78621FA7}" type="presParOf" srcId="{CFBE9978-C260-446A-A9A4-8F62AE6981F0}" destId="{8F34BE58-30F5-48F1-AEDA-FB88489DE795}" srcOrd="0" destOrd="0" presId="urn:microsoft.com/office/officeart/2005/8/layout/process2"/>
    <dgm:cxn modelId="{61BAB5AC-6A07-42AE-B00A-C08F1BCD1EB8}" type="presParOf" srcId="{94C33AFA-8118-4E64-BF93-22428ACE26C6}" destId="{2809B46A-712E-406C-B22C-CD43FD7B35A3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EE0AD-9141-470A-A05D-11A8303B7B3B}">
      <dsp:nvSpPr>
        <dsp:cNvPr id="0" name=""/>
        <dsp:cNvSpPr/>
      </dsp:nvSpPr>
      <dsp:spPr>
        <a:xfrm>
          <a:off x="1871338" y="2180"/>
          <a:ext cx="2060553" cy="645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Описание на проекта</a:t>
          </a:r>
        </a:p>
      </dsp:txBody>
      <dsp:txXfrm>
        <a:off x="1890257" y="21099"/>
        <a:ext cx="2022715" cy="608117"/>
      </dsp:txXfrm>
    </dsp:sp>
    <dsp:sp modelId="{FF15E84D-C3F3-42D5-82C7-7F6967D102FE}">
      <dsp:nvSpPr>
        <dsp:cNvPr id="0" name=""/>
        <dsp:cNvSpPr/>
      </dsp:nvSpPr>
      <dsp:spPr>
        <a:xfrm rot="5400000">
          <a:off x="2780498" y="664284"/>
          <a:ext cx="242233" cy="2906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814411" y="688507"/>
        <a:ext cx="174408" cy="169563"/>
      </dsp:txXfrm>
    </dsp:sp>
    <dsp:sp modelId="{FE9AEBB5-FC80-4053-8B0C-9E9BBC145F1B}">
      <dsp:nvSpPr>
        <dsp:cNvPr id="0" name=""/>
        <dsp:cNvSpPr/>
      </dsp:nvSpPr>
      <dsp:spPr>
        <a:xfrm>
          <a:off x="1871338" y="971113"/>
          <a:ext cx="2060553" cy="645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Блокова схема</a:t>
          </a:r>
        </a:p>
      </dsp:txBody>
      <dsp:txXfrm>
        <a:off x="1890257" y="990032"/>
        <a:ext cx="2022715" cy="608117"/>
      </dsp:txXfrm>
    </dsp:sp>
    <dsp:sp modelId="{029DA49C-1F71-4F50-AB19-F49F696049E8}">
      <dsp:nvSpPr>
        <dsp:cNvPr id="0" name=""/>
        <dsp:cNvSpPr/>
      </dsp:nvSpPr>
      <dsp:spPr>
        <a:xfrm rot="5400000">
          <a:off x="2780498" y="1633218"/>
          <a:ext cx="242233" cy="2906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814411" y="1657441"/>
        <a:ext cx="174408" cy="169563"/>
      </dsp:txXfrm>
    </dsp:sp>
    <dsp:sp modelId="{CFAC8C42-A060-4D9D-A892-A65C3D93E526}">
      <dsp:nvSpPr>
        <dsp:cNvPr id="0" name=""/>
        <dsp:cNvSpPr/>
      </dsp:nvSpPr>
      <dsp:spPr>
        <a:xfrm>
          <a:off x="1871338" y="1940046"/>
          <a:ext cx="2060553" cy="645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Електрическа схема</a:t>
          </a:r>
        </a:p>
      </dsp:txBody>
      <dsp:txXfrm>
        <a:off x="1890257" y="1958965"/>
        <a:ext cx="2022715" cy="608117"/>
      </dsp:txXfrm>
    </dsp:sp>
    <dsp:sp modelId="{FFF25331-4652-4DC4-ACDB-963A001FCF90}">
      <dsp:nvSpPr>
        <dsp:cNvPr id="0" name=""/>
        <dsp:cNvSpPr/>
      </dsp:nvSpPr>
      <dsp:spPr>
        <a:xfrm rot="5400000">
          <a:off x="2780498" y="2602151"/>
          <a:ext cx="242233" cy="2906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814411" y="2626374"/>
        <a:ext cx="174408" cy="169563"/>
      </dsp:txXfrm>
    </dsp:sp>
    <dsp:sp modelId="{43CA668E-8D15-470F-B175-9C22E3F7F4EE}">
      <dsp:nvSpPr>
        <dsp:cNvPr id="0" name=""/>
        <dsp:cNvSpPr/>
      </dsp:nvSpPr>
      <dsp:spPr>
        <a:xfrm>
          <a:off x="1871338" y="2908980"/>
          <a:ext cx="2060553" cy="645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Списък със съставни части</a:t>
          </a:r>
        </a:p>
      </dsp:txBody>
      <dsp:txXfrm>
        <a:off x="1890257" y="2927899"/>
        <a:ext cx="2022715" cy="608117"/>
      </dsp:txXfrm>
    </dsp:sp>
    <dsp:sp modelId="{219675DA-BCFA-4143-A41E-8EFBBE87D8B8}">
      <dsp:nvSpPr>
        <dsp:cNvPr id="0" name=""/>
        <dsp:cNvSpPr/>
      </dsp:nvSpPr>
      <dsp:spPr>
        <a:xfrm rot="5400000">
          <a:off x="2780498" y="3571084"/>
          <a:ext cx="242233" cy="2906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814411" y="3595307"/>
        <a:ext cx="174408" cy="169563"/>
      </dsp:txXfrm>
    </dsp:sp>
    <dsp:sp modelId="{16FF614A-7C1B-4D81-BA74-3DF37908E470}">
      <dsp:nvSpPr>
        <dsp:cNvPr id="0" name=""/>
        <dsp:cNvSpPr/>
      </dsp:nvSpPr>
      <dsp:spPr>
        <a:xfrm>
          <a:off x="1871338" y="3877913"/>
          <a:ext cx="2060553" cy="645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Описание на функционалност</a:t>
          </a:r>
        </a:p>
      </dsp:txBody>
      <dsp:txXfrm>
        <a:off x="1890257" y="3896832"/>
        <a:ext cx="2022715" cy="608117"/>
      </dsp:txXfrm>
    </dsp:sp>
    <dsp:sp modelId="{CFBE9978-C260-446A-A9A4-8F62AE6981F0}">
      <dsp:nvSpPr>
        <dsp:cNvPr id="0" name=""/>
        <dsp:cNvSpPr/>
      </dsp:nvSpPr>
      <dsp:spPr>
        <a:xfrm rot="5400000">
          <a:off x="2780498" y="4540018"/>
          <a:ext cx="242233" cy="2906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814411" y="4564241"/>
        <a:ext cx="174408" cy="169563"/>
      </dsp:txXfrm>
    </dsp:sp>
    <dsp:sp modelId="{2809B46A-712E-406C-B22C-CD43FD7B35A3}">
      <dsp:nvSpPr>
        <dsp:cNvPr id="0" name=""/>
        <dsp:cNvSpPr/>
      </dsp:nvSpPr>
      <dsp:spPr>
        <a:xfrm>
          <a:off x="1871338" y="4846847"/>
          <a:ext cx="2060553" cy="645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Заключение</a:t>
          </a:r>
        </a:p>
      </dsp:txBody>
      <dsp:txXfrm>
        <a:off x="1890257" y="4865766"/>
        <a:ext cx="2022715" cy="608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0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1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0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95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2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9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07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6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3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97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www.tinkercad.com/things/gVrLHepctZW-ir-robot/edite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op view of wood desk with the plant, white keyboard, coffee in a white mug, notebook, and pen">
            <a:extLst>
              <a:ext uri="{FF2B5EF4-FFF2-40B4-BE49-F238E27FC236}">
                <a16:creationId xmlns:a16="http://schemas.microsoft.com/office/drawing/2014/main" id="{B01CA748-EDC1-6782-FC71-7950EE109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" r="-2" b="166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5473" y="1998924"/>
            <a:ext cx="5541054" cy="221362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800" dirty="0"/>
              <a:t>КУРСОВ ПРОЕКТ</a:t>
            </a:r>
            <a:br>
              <a:rPr lang="en-US" sz="2800" dirty="0"/>
            </a:br>
            <a:r>
              <a:rPr lang="en-US" sz="2800" dirty="0"/>
              <a:t> </a:t>
            </a:r>
            <a:r>
              <a:rPr lang="en-US" sz="2800" err="1"/>
              <a:t>по</a:t>
            </a:r>
            <a:br>
              <a:rPr lang="en-US" sz="2800" dirty="0"/>
            </a:br>
            <a:r>
              <a:rPr lang="en-US" sz="2800" dirty="0"/>
              <a:t> </a:t>
            </a:r>
            <a:r>
              <a:rPr lang="en-US" sz="2800" err="1"/>
              <a:t>Въведение</a:t>
            </a:r>
            <a:r>
              <a:rPr lang="en-US" sz="2800" dirty="0"/>
              <a:t> в </a:t>
            </a:r>
            <a:r>
              <a:rPr lang="en-US" sz="2800" err="1"/>
              <a:t>Операционни</a:t>
            </a:r>
            <a:r>
              <a:rPr lang="en-US" sz="2800" dirty="0"/>
              <a:t> </a:t>
            </a:r>
            <a:r>
              <a:rPr lang="en-US" sz="2800" err="1"/>
              <a:t>системи</a:t>
            </a:r>
            <a:r>
              <a:rPr lang="en-US" sz="2800" dirty="0"/>
              <a:t> и </a:t>
            </a:r>
            <a:r>
              <a:rPr lang="en-US" sz="2800" err="1"/>
              <a:t>Вградени</a:t>
            </a:r>
            <a:r>
              <a:rPr lang="en-US" sz="2800" dirty="0"/>
              <a:t> </a:t>
            </a:r>
            <a:r>
              <a:rPr lang="en-US" sz="2800" err="1"/>
              <a:t>системи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0419" y="4300833"/>
            <a:ext cx="4431162" cy="119187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/>
            <a:r>
              <a:rPr lang="en-US" dirty="0" err="1"/>
              <a:t>Тема</a:t>
            </a:r>
            <a:r>
              <a:rPr lang="en-US" dirty="0"/>
              <a:t>: Remote controlled Robot </a:t>
            </a:r>
          </a:p>
          <a:p>
            <a:pPr algn="ctr"/>
            <a:r>
              <a:rPr lang="en-US" dirty="0" err="1"/>
              <a:t>Петър</a:t>
            </a:r>
            <a:r>
              <a:rPr lang="en-US" dirty="0"/>
              <a:t> </a:t>
            </a:r>
            <a:r>
              <a:rPr lang="en-US" dirty="0" err="1"/>
              <a:t>Гавазов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F704557D-0156-CA5F-1E3D-1865ED155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266" y="643466"/>
            <a:ext cx="2130933" cy="5571066"/>
          </a:xfrm>
          <a:prstGeom prst="rect">
            <a:avLst/>
          </a:prstGeom>
        </p:spPr>
      </p:pic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A48231CA-A1E7-872F-93C9-F5F3FC46E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950" y="643468"/>
            <a:ext cx="363512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72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53F15-FE54-FF1A-184F-96F912F1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Заключение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9347D-F416-7679-DD53-3D64BA042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Роботът</a:t>
            </a:r>
            <a:r>
              <a:rPr lang="en-US" dirty="0"/>
              <a:t> </a:t>
            </a:r>
            <a:r>
              <a:rPr lang="en-US" dirty="0" err="1"/>
              <a:t>управлян</a:t>
            </a:r>
            <a:r>
              <a:rPr lang="en-US" dirty="0"/>
              <a:t> </a:t>
            </a:r>
            <a:r>
              <a:rPr lang="en-US" dirty="0" err="1"/>
              <a:t>чрез</a:t>
            </a:r>
            <a:r>
              <a:rPr lang="en-US" dirty="0"/>
              <a:t> </a:t>
            </a:r>
            <a:r>
              <a:rPr lang="en-US" dirty="0" err="1"/>
              <a:t>дистанционно</a:t>
            </a:r>
            <a:r>
              <a:rPr lang="en-US" dirty="0"/>
              <a:t> ,,RCR“ е </a:t>
            </a:r>
            <a:r>
              <a:rPr lang="en-US" dirty="0" err="1"/>
              <a:t>проект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млад</a:t>
            </a:r>
            <a:r>
              <a:rPr lang="en-US" dirty="0"/>
              <a:t> и </a:t>
            </a:r>
            <a:r>
              <a:rPr lang="en-US" dirty="0" err="1"/>
              <a:t>ентусиазиран</a:t>
            </a:r>
            <a:r>
              <a:rPr lang="en-US" dirty="0"/>
              <a:t> </a:t>
            </a:r>
            <a:r>
              <a:rPr lang="en-US" dirty="0" err="1"/>
              <a:t>програмист</a:t>
            </a:r>
            <a:r>
              <a:rPr lang="en-US" dirty="0"/>
              <a:t>, </a:t>
            </a:r>
            <a:r>
              <a:rPr lang="en-US" dirty="0" err="1"/>
              <a:t>който</a:t>
            </a:r>
            <a:r>
              <a:rPr lang="en-US" dirty="0"/>
              <a:t> </a:t>
            </a:r>
            <a:r>
              <a:rPr lang="en-US" dirty="0" err="1"/>
              <a:t>прилага</a:t>
            </a:r>
            <a:r>
              <a:rPr lang="en-US" dirty="0"/>
              <a:t> </a:t>
            </a:r>
            <a:r>
              <a:rPr lang="en-US" dirty="0" err="1"/>
              <a:t>знанията</a:t>
            </a:r>
            <a:r>
              <a:rPr lang="en-US" dirty="0"/>
              <a:t> </a:t>
            </a:r>
            <a:r>
              <a:rPr lang="en-US" dirty="0" err="1"/>
              <a:t>си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само</a:t>
            </a:r>
            <a:r>
              <a:rPr lang="en-US" dirty="0"/>
              <a:t> </a:t>
            </a:r>
            <a:r>
              <a:rPr lang="en-US" dirty="0" err="1"/>
              <a:t>софтуерно</a:t>
            </a:r>
            <a:r>
              <a:rPr lang="en-US" dirty="0"/>
              <a:t>, </a:t>
            </a:r>
            <a:r>
              <a:rPr lang="en-US" dirty="0" err="1"/>
              <a:t>но</a:t>
            </a:r>
            <a:r>
              <a:rPr lang="en-US" dirty="0"/>
              <a:t> и </a:t>
            </a:r>
            <a:r>
              <a:rPr lang="en-US" dirty="0" err="1"/>
              <a:t>хардуерно</a:t>
            </a:r>
            <a:r>
              <a:rPr lang="en-US" dirty="0"/>
              <a:t>. </a:t>
            </a:r>
            <a:r>
              <a:rPr lang="en-US" dirty="0" err="1"/>
              <a:t>Проектът</a:t>
            </a:r>
            <a:r>
              <a:rPr lang="en-US" dirty="0"/>
              <a:t> е в </a:t>
            </a:r>
            <a:r>
              <a:rPr lang="en-US" dirty="0" err="1"/>
              <a:t>начален</a:t>
            </a:r>
            <a:r>
              <a:rPr lang="en-US" dirty="0"/>
              <a:t> </a:t>
            </a:r>
            <a:r>
              <a:rPr lang="en-US" dirty="0" err="1"/>
              <a:t>стадий</a:t>
            </a:r>
            <a:r>
              <a:rPr lang="en-US" dirty="0"/>
              <a:t> и </a:t>
            </a:r>
            <a:r>
              <a:rPr lang="en-US" dirty="0" err="1"/>
              <a:t>предстои</a:t>
            </a:r>
            <a:r>
              <a:rPr lang="en-US" dirty="0"/>
              <a:t> </a:t>
            </a:r>
            <a:r>
              <a:rPr lang="en-US" dirty="0" err="1"/>
              <a:t>да</a:t>
            </a:r>
            <a:r>
              <a:rPr lang="en-US" dirty="0"/>
              <a:t> </a:t>
            </a:r>
            <a:r>
              <a:rPr lang="en-US" dirty="0" err="1"/>
              <a:t>бъде</a:t>
            </a:r>
            <a:r>
              <a:rPr lang="en-US" dirty="0"/>
              <a:t> </a:t>
            </a:r>
            <a:r>
              <a:rPr lang="en-US" dirty="0" err="1"/>
              <a:t>развиван</a:t>
            </a:r>
            <a:r>
              <a:rPr lang="en-US" dirty="0"/>
              <a:t> и </a:t>
            </a:r>
            <a:r>
              <a:rPr lang="en-US" dirty="0" err="1"/>
              <a:t>популяризиран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182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B711D-C34E-BF88-CF6F-4AB2178D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 err="1"/>
              <a:t>Използвана</a:t>
            </a:r>
            <a:r>
              <a:rPr lang="en-US" dirty="0"/>
              <a:t> </a:t>
            </a:r>
            <a:r>
              <a:rPr lang="en-US" dirty="0" err="1"/>
              <a:t>литература</a:t>
            </a:r>
            <a:r>
              <a:rPr lang="en-US" dirty="0"/>
              <a:t> и </a:t>
            </a:r>
            <a:r>
              <a:rPr lang="en-US" dirty="0" err="1"/>
              <a:t>линк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38420-BC56-EECA-0D67-CFC123DF8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035257" cy="4041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/>
              <a:t>Използвана</a:t>
            </a:r>
            <a:r>
              <a:rPr lang="en-US" sz="2000" dirty="0"/>
              <a:t> </a:t>
            </a:r>
            <a:r>
              <a:rPr lang="en-US" sz="2000" dirty="0" err="1"/>
              <a:t>литература</a:t>
            </a:r>
            <a:r>
              <a:rPr lang="en-US" sz="2000" dirty="0"/>
              <a:t>:</a:t>
            </a:r>
          </a:p>
          <a:p>
            <a:r>
              <a:rPr lang="en-US" sz="2000" dirty="0"/>
              <a:t>Stackoverflow.com, Git, GitHub и </a:t>
            </a:r>
            <a:r>
              <a:rPr lang="en-US" sz="2000" dirty="0" err="1"/>
              <a:t>допълнително</a:t>
            </a:r>
            <a:r>
              <a:rPr lang="en-US" sz="2000" dirty="0"/>
              <a:t> </a:t>
            </a:r>
            <a:r>
              <a:rPr lang="en-US" sz="2000" dirty="0" err="1"/>
              <a:t>онлайн</a:t>
            </a:r>
            <a:r>
              <a:rPr lang="en-US" sz="2000" dirty="0"/>
              <a:t> </a:t>
            </a:r>
            <a:r>
              <a:rPr lang="en-US" sz="2000" dirty="0" err="1"/>
              <a:t>търсене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Линк</a:t>
            </a:r>
            <a:r>
              <a:rPr lang="en-US" sz="2000" dirty="0"/>
              <a:t> </a:t>
            </a:r>
            <a:r>
              <a:rPr lang="en-US" sz="2000" dirty="0" err="1"/>
              <a:t>към</a:t>
            </a:r>
            <a:r>
              <a:rPr lang="en-US" sz="2000" dirty="0"/>
              <a:t> </a:t>
            </a:r>
            <a:r>
              <a:rPr lang="en-US" sz="2000" dirty="0" err="1"/>
              <a:t>Tinkercad</a:t>
            </a:r>
            <a:r>
              <a:rPr lang="en-US" sz="2000" dirty="0"/>
              <a:t> </a:t>
            </a:r>
            <a:r>
              <a:rPr lang="en-US" sz="2000" dirty="0" err="1"/>
              <a:t>симулацията</a:t>
            </a:r>
            <a:r>
              <a:rPr lang="en-US" sz="2000" dirty="0"/>
              <a:t>:</a:t>
            </a:r>
          </a:p>
          <a:p>
            <a:endParaRPr lang="en-US" sz="2000"/>
          </a:p>
          <a:p>
            <a:endParaRPr lang="en-US" sz="2000"/>
          </a:p>
          <a:p>
            <a:r>
              <a:rPr lang="en-US" dirty="0">
                <a:hlinkClick r:id="rId2"/>
              </a:rPr>
              <a:t>Remote Controlled Robot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4" descr="A railroad extending through the desert">
            <a:extLst>
              <a:ext uri="{FF2B5EF4-FFF2-40B4-BE49-F238E27FC236}">
                <a16:creationId xmlns:a16="http://schemas.microsoft.com/office/drawing/2014/main" id="{AFD035B9-F134-C3FD-8280-48C3F6C5C5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8" r="17" b="1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9770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F36526D-0F1F-46DD-8DDC-385EF7FFF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926ABA4-C8CE-4D75-AC96-BAC602AFF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482"/>
            <a:ext cx="5463940" cy="6861482"/>
          </a:xfrm>
          <a:custGeom>
            <a:avLst/>
            <a:gdLst>
              <a:gd name="connsiteX0" fmla="*/ 5463940 w 5463940"/>
              <a:gd name="connsiteY0" fmla="*/ 0 h 6861482"/>
              <a:gd name="connsiteX1" fmla="*/ 792388 w 5463940"/>
              <a:gd name="connsiteY1" fmla="*/ 0 h 6861482"/>
              <a:gd name="connsiteX2" fmla="*/ 807288 w 5463940"/>
              <a:gd name="connsiteY2" fmla="*/ 23688 h 6861482"/>
              <a:gd name="connsiteX3" fmla="*/ 847167 w 5463940"/>
              <a:gd name="connsiteY3" fmla="*/ 52392 h 6861482"/>
              <a:gd name="connsiteX4" fmla="*/ 861906 w 5463940"/>
              <a:gd name="connsiteY4" fmla="*/ 104693 h 6861482"/>
              <a:gd name="connsiteX5" fmla="*/ 891809 w 5463940"/>
              <a:gd name="connsiteY5" fmla="*/ 314763 h 6861482"/>
              <a:gd name="connsiteX6" fmla="*/ 883105 w 5463940"/>
              <a:gd name="connsiteY6" fmla="*/ 361124 h 6861482"/>
              <a:gd name="connsiteX7" fmla="*/ 839062 w 5463940"/>
              <a:gd name="connsiteY7" fmla="*/ 423850 h 6861482"/>
              <a:gd name="connsiteX8" fmla="*/ 804620 w 5463940"/>
              <a:gd name="connsiteY8" fmla="*/ 560313 h 6861482"/>
              <a:gd name="connsiteX9" fmla="*/ 736357 w 5463940"/>
              <a:gd name="connsiteY9" fmla="*/ 760897 h 6861482"/>
              <a:gd name="connsiteX10" fmla="*/ 701931 w 5463940"/>
              <a:gd name="connsiteY10" fmla="*/ 821285 h 6861482"/>
              <a:gd name="connsiteX11" fmla="*/ 730099 w 5463940"/>
              <a:gd name="connsiteY11" fmla="*/ 854014 h 6861482"/>
              <a:gd name="connsiteX12" fmla="*/ 828340 w 5463940"/>
              <a:gd name="connsiteY12" fmla="*/ 1080052 h 6861482"/>
              <a:gd name="connsiteX13" fmla="*/ 700490 w 5463940"/>
              <a:gd name="connsiteY13" fmla="*/ 1372761 h 6861482"/>
              <a:gd name="connsiteX14" fmla="*/ 632708 w 5463940"/>
              <a:gd name="connsiteY14" fmla="*/ 1466109 h 6861482"/>
              <a:gd name="connsiteX15" fmla="*/ 768641 w 5463940"/>
              <a:gd name="connsiteY15" fmla="*/ 1459414 h 6861482"/>
              <a:gd name="connsiteX16" fmla="*/ 819196 w 5463940"/>
              <a:gd name="connsiteY16" fmla="*/ 1556554 h 6861482"/>
              <a:gd name="connsiteX17" fmla="*/ 841602 w 5463940"/>
              <a:gd name="connsiteY17" fmla="*/ 1606217 h 6861482"/>
              <a:gd name="connsiteX18" fmla="*/ 979741 w 5463940"/>
              <a:gd name="connsiteY18" fmla="*/ 1914129 h 6861482"/>
              <a:gd name="connsiteX19" fmla="*/ 961586 w 5463940"/>
              <a:gd name="connsiteY19" fmla="*/ 2014028 h 6861482"/>
              <a:gd name="connsiteX20" fmla="*/ 763580 w 5463940"/>
              <a:gd name="connsiteY20" fmla="*/ 2524080 h 6861482"/>
              <a:gd name="connsiteX21" fmla="*/ 993601 w 5463940"/>
              <a:gd name="connsiteY21" fmla="*/ 2596949 h 6861482"/>
              <a:gd name="connsiteX22" fmla="*/ 1013917 w 5463940"/>
              <a:gd name="connsiteY22" fmla="*/ 2810127 h 6861482"/>
              <a:gd name="connsiteX23" fmla="*/ 1136989 w 5463940"/>
              <a:gd name="connsiteY23" fmla="*/ 3024678 h 6861482"/>
              <a:gd name="connsiteX24" fmla="*/ 1259967 w 5463940"/>
              <a:gd name="connsiteY24" fmla="*/ 3181568 h 6861482"/>
              <a:gd name="connsiteX25" fmla="*/ 1265794 w 5463940"/>
              <a:gd name="connsiteY25" fmla="*/ 3198166 h 6861482"/>
              <a:gd name="connsiteX26" fmla="*/ 1265717 w 5463940"/>
              <a:gd name="connsiteY26" fmla="*/ 3204655 h 6861482"/>
              <a:gd name="connsiteX27" fmla="*/ 1288242 w 5463940"/>
              <a:gd name="connsiteY27" fmla="*/ 3274732 h 6861482"/>
              <a:gd name="connsiteX28" fmla="*/ 1291297 w 5463940"/>
              <a:gd name="connsiteY28" fmla="*/ 3279721 h 6861482"/>
              <a:gd name="connsiteX29" fmla="*/ 1314272 w 5463940"/>
              <a:gd name="connsiteY29" fmla="*/ 3363918 h 6861482"/>
              <a:gd name="connsiteX30" fmla="*/ 1319860 w 5463940"/>
              <a:gd name="connsiteY30" fmla="*/ 3393684 h 6861482"/>
              <a:gd name="connsiteX31" fmla="*/ 1316519 w 5463940"/>
              <a:gd name="connsiteY31" fmla="*/ 3405686 h 6861482"/>
              <a:gd name="connsiteX32" fmla="*/ 1288529 w 5463940"/>
              <a:gd name="connsiteY32" fmla="*/ 3445525 h 6861482"/>
              <a:gd name="connsiteX33" fmla="*/ 1242782 w 5463940"/>
              <a:gd name="connsiteY33" fmla="*/ 3705028 h 6861482"/>
              <a:gd name="connsiteX34" fmla="*/ 1286485 w 5463940"/>
              <a:gd name="connsiteY34" fmla="*/ 3747325 h 6861482"/>
              <a:gd name="connsiteX35" fmla="*/ 1292276 w 5463940"/>
              <a:gd name="connsiteY35" fmla="*/ 3757935 h 6861482"/>
              <a:gd name="connsiteX36" fmla="*/ 1295640 w 5463940"/>
              <a:gd name="connsiteY36" fmla="*/ 3771718 h 6861482"/>
              <a:gd name="connsiteX37" fmla="*/ 1297165 w 5463940"/>
              <a:gd name="connsiteY37" fmla="*/ 3800021 h 6861482"/>
              <a:gd name="connsiteX38" fmla="*/ 1175354 w 5463940"/>
              <a:gd name="connsiteY38" fmla="*/ 3860429 h 6861482"/>
              <a:gd name="connsiteX39" fmla="*/ 1307283 w 5463940"/>
              <a:gd name="connsiteY39" fmla="*/ 4017890 h 6861482"/>
              <a:gd name="connsiteX40" fmla="*/ 1296662 w 5463940"/>
              <a:gd name="connsiteY40" fmla="*/ 4042035 h 6861482"/>
              <a:gd name="connsiteX41" fmla="*/ 1272882 w 5463940"/>
              <a:gd name="connsiteY41" fmla="*/ 4153970 h 6861482"/>
              <a:gd name="connsiteX42" fmla="*/ 1262688 w 5463940"/>
              <a:gd name="connsiteY42" fmla="*/ 4216187 h 6861482"/>
              <a:gd name="connsiteX43" fmla="*/ 1264417 w 5463940"/>
              <a:gd name="connsiteY43" fmla="*/ 4216187 h 6861482"/>
              <a:gd name="connsiteX44" fmla="*/ 1262699 w 5463940"/>
              <a:gd name="connsiteY44" fmla="*/ 4228245 h 6861482"/>
              <a:gd name="connsiteX45" fmla="*/ 1261091 w 5463940"/>
              <a:gd name="connsiteY45" fmla="*/ 4239616 h 6861482"/>
              <a:gd name="connsiteX46" fmla="*/ 1260815 w 5463940"/>
              <a:gd name="connsiteY46" fmla="*/ 4241609 h 6861482"/>
              <a:gd name="connsiteX47" fmla="*/ 1260967 w 5463940"/>
              <a:gd name="connsiteY47" fmla="*/ 4240495 h 6861482"/>
              <a:gd name="connsiteX48" fmla="*/ 1261091 w 5463940"/>
              <a:gd name="connsiteY48" fmla="*/ 4239616 h 6861482"/>
              <a:gd name="connsiteX49" fmla="*/ 1261469 w 5463940"/>
              <a:gd name="connsiteY49" fmla="*/ 4236887 h 6861482"/>
              <a:gd name="connsiteX50" fmla="*/ 1256626 w 5463940"/>
              <a:gd name="connsiteY50" fmla="*/ 4265601 h 6861482"/>
              <a:gd name="connsiteX51" fmla="*/ 1248755 w 5463940"/>
              <a:gd name="connsiteY51" fmla="*/ 4319440 h 6861482"/>
              <a:gd name="connsiteX52" fmla="*/ 1247265 w 5463940"/>
              <a:gd name="connsiteY52" fmla="*/ 4327380 h 6861482"/>
              <a:gd name="connsiteX53" fmla="*/ 1237396 w 5463940"/>
              <a:gd name="connsiteY53" fmla="*/ 4327380 h 6861482"/>
              <a:gd name="connsiteX54" fmla="*/ 1217455 w 5463940"/>
              <a:gd name="connsiteY54" fmla="*/ 4371063 h 6861482"/>
              <a:gd name="connsiteX55" fmla="*/ 1141096 w 5463940"/>
              <a:gd name="connsiteY55" fmla="*/ 4440302 h 6861482"/>
              <a:gd name="connsiteX56" fmla="*/ 987553 w 5463940"/>
              <a:gd name="connsiteY56" fmla="*/ 4640688 h 6861482"/>
              <a:gd name="connsiteX57" fmla="*/ 649254 w 5463940"/>
              <a:gd name="connsiteY57" fmla="*/ 5463560 h 6861482"/>
              <a:gd name="connsiteX58" fmla="*/ 542839 w 5463940"/>
              <a:gd name="connsiteY58" fmla="*/ 5729320 h 6861482"/>
              <a:gd name="connsiteX59" fmla="*/ 629662 w 5463940"/>
              <a:gd name="connsiteY59" fmla="*/ 5793573 h 6861482"/>
              <a:gd name="connsiteX60" fmla="*/ 476494 w 5463940"/>
              <a:gd name="connsiteY60" fmla="*/ 6082357 h 6861482"/>
              <a:gd name="connsiteX61" fmla="*/ 295356 w 5463940"/>
              <a:gd name="connsiteY61" fmla="*/ 6405892 h 6861482"/>
              <a:gd name="connsiteX62" fmla="*/ 21866 w 5463940"/>
              <a:gd name="connsiteY62" fmla="*/ 6831011 h 6861482"/>
              <a:gd name="connsiteX63" fmla="*/ 0 w 5463940"/>
              <a:gd name="connsiteY63" fmla="*/ 6861482 h 6861482"/>
              <a:gd name="connsiteX64" fmla="*/ 5463940 w 5463940"/>
              <a:gd name="connsiteY64" fmla="*/ 6861482 h 68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463940" h="6861482">
                <a:moveTo>
                  <a:pt x="5463940" y="0"/>
                </a:moveTo>
                <a:lnTo>
                  <a:pt x="792388" y="0"/>
                </a:lnTo>
                <a:lnTo>
                  <a:pt x="807288" y="23688"/>
                </a:lnTo>
                <a:cubicBezTo>
                  <a:pt x="818348" y="36363"/>
                  <a:pt x="831351" y="46345"/>
                  <a:pt x="847167" y="52392"/>
                </a:cubicBezTo>
                <a:cubicBezTo>
                  <a:pt x="862365" y="58007"/>
                  <a:pt x="867376" y="78523"/>
                  <a:pt x="861906" y="104693"/>
                </a:cubicBezTo>
                <a:cubicBezTo>
                  <a:pt x="843817" y="191375"/>
                  <a:pt x="858534" y="258432"/>
                  <a:pt x="891809" y="314763"/>
                </a:cubicBezTo>
                <a:cubicBezTo>
                  <a:pt x="903576" y="334407"/>
                  <a:pt x="899159" y="347903"/>
                  <a:pt x="883105" y="361124"/>
                </a:cubicBezTo>
                <a:cubicBezTo>
                  <a:pt x="864669" y="375704"/>
                  <a:pt x="850327" y="397046"/>
                  <a:pt x="839062" y="423850"/>
                </a:cubicBezTo>
                <a:cubicBezTo>
                  <a:pt x="820568" y="467166"/>
                  <a:pt x="811859" y="513531"/>
                  <a:pt x="804620" y="560313"/>
                </a:cubicBezTo>
                <a:cubicBezTo>
                  <a:pt x="793378" y="633687"/>
                  <a:pt x="780112" y="704450"/>
                  <a:pt x="736357" y="760897"/>
                </a:cubicBezTo>
                <a:cubicBezTo>
                  <a:pt x="723332" y="778040"/>
                  <a:pt x="712885" y="799992"/>
                  <a:pt x="701931" y="821285"/>
                </a:cubicBezTo>
                <a:cubicBezTo>
                  <a:pt x="705425" y="839840"/>
                  <a:pt x="714063" y="852486"/>
                  <a:pt x="730099" y="854014"/>
                </a:cubicBezTo>
                <a:cubicBezTo>
                  <a:pt x="832163" y="864105"/>
                  <a:pt x="827638" y="966113"/>
                  <a:pt x="828340" y="1080052"/>
                </a:cubicBezTo>
                <a:cubicBezTo>
                  <a:pt x="829412" y="1221065"/>
                  <a:pt x="771840" y="1300280"/>
                  <a:pt x="700490" y="1372761"/>
                </a:cubicBezTo>
                <a:cubicBezTo>
                  <a:pt x="676074" y="1397333"/>
                  <a:pt x="640472" y="1405223"/>
                  <a:pt x="632708" y="1466109"/>
                </a:cubicBezTo>
                <a:cubicBezTo>
                  <a:pt x="675330" y="1511622"/>
                  <a:pt x="723920" y="1454776"/>
                  <a:pt x="768641" y="1459414"/>
                </a:cubicBezTo>
                <a:cubicBezTo>
                  <a:pt x="805594" y="1463610"/>
                  <a:pt x="865476" y="1442049"/>
                  <a:pt x="819196" y="1556554"/>
                </a:cubicBezTo>
                <a:cubicBezTo>
                  <a:pt x="805723" y="1590108"/>
                  <a:pt x="823233" y="1607581"/>
                  <a:pt x="841602" y="1606217"/>
                </a:cubicBezTo>
                <a:cubicBezTo>
                  <a:pt x="990393" y="1592503"/>
                  <a:pt x="928704" y="1817105"/>
                  <a:pt x="979741" y="1914129"/>
                </a:cubicBezTo>
                <a:cubicBezTo>
                  <a:pt x="994130" y="1940125"/>
                  <a:pt x="981845" y="1995898"/>
                  <a:pt x="961586" y="2014028"/>
                </a:cubicBezTo>
                <a:cubicBezTo>
                  <a:pt x="833010" y="2130710"/>
                  <a:pt x="821559" y="2335317"/>
                  <a:pt x="763580" y="2524080"/>
                </a:cubicBezTo>
                <a:cubicBezTo>
                  <a:pt x="834503" y="2575904"/>
                  <a:pt x="917665" y="2570407"/>
                  <a:pt x="993601" y="2596949"/>
                </a:cubicBezTo>
                <a:cubicBezTo>
                  <a:pt x="1072474" y="2624324"/>
                  <a:pt x="1073570" y="2658988"/>
                  <a:pt x="1013917" y="2810127"/>
                </a:cubicBezTo>
                <a:cubicBezTo>
                  <a:pt x="1181198" y="2798901"/>
                  <a:pt x="1181198" y="2798901"/>
                  <a:pt x="1136989" y="3024678"/>
                </a:cubicBezTo>
                <a:cubicBezTo>
                  <a:pt x="1180902" y="3020054"/>
                  <a:pt x="1224298" y="3088781"/>
                  <a:pt x="1259967" y="3181568"/>
                </a:cubicBezTo>
                <a:lnTo>
                  <a:pt x="1265794" y="3198166"/>
                </a:lnTo>
                <a:lnTo>
                  <a:pt x="1265717" y="3204655"/>
                </a:lnTo>
                <a:cubicBezTo>
                  <a:pt x="1268733" y="3236251"/>
                  <a:pt x="1277862" y="3256804"/>
                  <a:pt x="1288242" y="3274732"/>
                </a:cubicBezTo>
                <a:lnTo>
                  <a:pt x="1291297" y="3279721"/>
                </a:lnTo>
                <a:lnTo>
                  <a:pt x="1314272" y="3363918"/>
                </a:lnTo>
                <a:lnTo>
                  <a:pt x="1319860" y="3393684"/>
                </a:lnTo>
                <a:lnTo>
                  <a:pt x="1316519" y="3405686"/>
                </a:lnTo>
                <a:cubicBezTo>
                  <a:pt x="1310372" y="3418102"/>
                  <a:pt x="1301211" y="3431228"/>
                  <a:pt x="1288529" y="3445525"/>
                </a:cubicBezTo>
                <a:cubicBezTo>
                  <a:pt x="1161348" y="3588143"/>
                  <a:pt x="1146805" y="3608961"/>
                  <a:pt x="1242782" y="3705028"/>
                </a:cubicBezTo>
                <a:lnTo>
                  <a:pt x="1286485" y="3747325"/>
                </a:lnTo>
                <a:lnTo>
                  <a:pt x="1292276" y="3757935"/>
                </a:lnTo>
                <a:lnTo>
                  <a:pt x="1295640" y="3771718"/>
                </a:lnTo>
                <a:cubicBezTo>
                  <a:pt x="1296144" y="3781009"/>
                  <a:pt x="1296074" y="3791627"/>
                  <a:pt x="1297165" y="3800021"/>
                </a:cubicBezTo>
                <a:cubicBezTo>
                  <a:pt x="1261584" y="3834526"/>
                  <a:pt x="1216509" y="3777846"/>
                  <a:pt x="1175354" y="3860429"/>
                </a:cubicBezTo>
                <a:lnTo>
                  <a:pt x="1307283" y="4017890"/>
                </a:lnTo>
                <a:lnTo>
                  <a:pt x="1296662" y="4042035"/>
                </a:lnTo>
                <a:cubicBezTo>
                  <a:pt x="1285446" y="4076730"/>
                  <a:pt x="1278762" y="4115040"/>
                  <a:pt x="1272882" y="4153970"/>
                </a:cubicBezTo>
                <a:lnTo>
                  <a:pt x="1262688" y="4216187"/>
                </a:lnTo>
                <a:lnTo>
                  <a:pt x="1264417" y="4216187"/>
                </a:lnTo>
                <a:lnTo>
                  <a:pt x="1262699" y="4228245"/>
                </a:lnTo>
                <a:lnTo>
                  <a:pt x="1261091" y="4239616"/>
                </a:lnTo>
                <a:lnTo>
                  <a:pt x="1260815" y="4241609"/>
                </a:lnTo>
                <a:cubicBezTo>
                  <a:pt x="1260689" y="4242505"/>
                  <a:pt x="1260696" y="4242428"/>
                  <a:pt x="1260967" y="4240495"/>
                </a:cubicBezTo>
                <a:lnTo>
                  <a:pt x="1261091" y="4239616"/>
                </a:lnTo>
                <a:lnTo>
                  <a:pt x="1261469" y="4236887"/>
                </a:lnTo>
                <a:cubicBezTo>
                  <a:pt x="1262532" y="4229054"/>
                  <a:pt x="1263675" y="4219786"/>
                  <a:pt x="1256626" y="4265601"/>
                </a:cubicBezTo>
                <a:cubicBezTo>
                  <a:pt x="1256291" y="4267782"/>
                  <a:pt x="1251762" y="4300784"/>
                  <a:pt x="1248755" y="4319440"/>
                </a:cubicBezTo>
                <a:lnTo>
                  <a:pt x="1247265" y="4327380"/>
                </a:lnTo>
                <a:lnTo>
                  <a:pt x="1237396" y="4327380"/>
                </a:lnTo>
                <a:lnTo>
                  <a:pt x="1217455" y="4371063"/>
                </a:lnTo>
                <a:cubicBezTo>
                  <a:pt x="1199891" y="4400506"/>
                  <a:pt x="1175680" y="4424583"/>
                  <a:pt x="1141096" y="4440302"/>
                </a:cubicBezTo>
                <a:cubicBezTo>
                  <a:pt x="1069946" y="4473150"/>
                  <a:pt x="1038303" y="4575550"/>
                  <a:pt x="987553" y="4640688"/>
                </a:cubicBezTo>
                <a:cubicBezTo>
                  <a:pt x="810580" y="4866180"/>
                  <a:pt x="695846" y="5129308"/>
                  <a:pt x="649254" y="5463560"/>
                </a:cubicBezTo>
                <a:cubicBezTo>
                  <a:pt x="636193" y="5556007"/>
                  <a:pt x="578841" y="5642157"/>
                  <a:pt x="542839" y="5729320"/>
                </a:cubicBezTo>
                <a:cubicBezTo>
                  <a:pt x="563420" y="5782527"/>
                  <a:pt x="660486" y="5634705"/>
                  <a:pt x="629662" y="5793573"/>
                </a:cubicBezTo>
                <a:cubicBezTo>
                  <a:pt x="606320" y="5913360"/>
                  <a:pt x="539304" y="6000311"/>
                  <a:pt x="476494" y="6082357"/>
                </a:cubicBezTo>
                <a:cubicBezTo>
                  <a:pt x="404358" y="6175982"/>
                  <a:pt x="324070" y="6256850"/>
                  <a:pt x="295356" y="6405892"/>
                </a:cubicBezTo>
                <a:cubicBezTo>
                  <a:pt x="293791" y="6413841"/>
                  <a:pt x="198424" y="6580901"/>
                  <a:pt x="21866" y="6831011"/>
                </a:cubicBezTo>
                <a:lnTo>
                  <a:pt x="0" y="6861482"/>
                </a:lnTo>
                <a:lnTo>
                  <a:pt x="5463940" y="686148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ED56B2-3D2C-84DD-4433-8938B05CC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200400" cy="54313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Съдържание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9989771-6367-2A7E-EB4F-A29C6234D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9744895"/>
              </p:ext>
            </p:extLst>
          </p:nvPr>
        </p:nvGraphicFramePr>
        <p:xfrm>
          <a:off x="5550568" y="713312"/>
          <a:ext cx="5803231" cy="5494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621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71B3A-A47F-0EA5-4A14-FA1FC133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en-US" dirty="0" err="1"/>
              <a:t>Описание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3B282-80D7-38DA-59AE-A4FBC6669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3297"/>
            <a:ext cx="3816096" cy="384366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Робот, управляван чрез дистанционно, който има функциите да се движи напред, назад, на ляво и на дясно. Когато се натисне бутон от дистанционното светва LED индикация, която показва, че е зададена командата. Направена е сигурност за робота, чрез сензор за разстояние, когато то стане прекалено близо ( под 15 метра ), се включва аларма за предупреждения от евентуален удар.</a:t>
            </a:r>
          </a:p>
          <a:p>
            <a:pPr>
              <a:lnSpc>
                <a:spcPct val="90000"/>
              </a:lnSpc>
            </a:pPr>
            <a:endParaRPr lang="en-US" sz="1700"/>
          </a:p>
        </p:txBody>
      </p:sp>
      <p:pic>
        <p:nvPicPr>
          <p:cNvPr id="5" name="Picture 4" descr="Close-up of a server network panel with lights and cables">
            <a:extLst>
              <a:ext uri="{FF2B5EF4-FFF2-40B4-BE49-F238E27FC236}">
                <a16:creationId xmlns:a16="http://schemas.microsoft.com/office/drawing/2014/main" id="{25E75FA9-A17C-5868-B843-55065DC76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76" b="-3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100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36" name="Rectangle 22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4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63B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6DD9C-0709-F58A-D2F7-EE2315DA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87" y="2248263"/>
            <a:ext cx="3768917" cy="16061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Блокова схема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F4D4EAC-013D-DA0C-6FF2-32A1DB59D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091" y="1746105"/>
            <a:ext cx="4371155" cy="336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72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720C8A5-6B45-4E4F-BA80-8A14A9F5B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9ECBDA-51E6-4484-8F25-E777102F7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EA2AEA56-4902-4CC1-A43B-1AC27C88C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6749" y="720952"/>
            <a:ext cx="6959544" cy="5545704"/>
          </a:xfrm>
          <a:custGeom>
            <a:avLst/>
            <a:gdLst>
              <a:gd name="connsiteX0" fmla="*/ 839883 w 5283866"/>
              <a:gd name="connsiteY0" fmla="*/ 18 h 4210442"/>
              <a:gd name="connsiteX1" fmla="*/ 875727 w 5283866"/>
              <a:gd name="connsiteY1" fmla="*/ 6050 h 4210442"/>
              <a:gd name="connsiteX2" fmla="*/ 1624617 w 5283866"/>
              <a:gd name="connsiteY2" fmla="*/ 99799 h 4210442"/>
              <a:gd name="connsiteX3" fmla="*/ 2328012 w 5283866"/>
              <a:gd name="connsiteY3" fmla="*/ 148051 h 4210442"/>
              <a:gd name="connsiteX4" fmla="*/ 3177820 w 5283866"/>
              <a:gd name="connsiteY4" fmla="*/ 228566 h 4210442"/>
              <a:gd name="connsiteX5" fmla="*/ 3770646 w 5283866"/>
              <a:gd name="connsiteY5" fmla="*/ 252831 h 4210442"/>
              <a:gd name="connsiteX6" fmla="*/ 3800149 w 5283866"/>
              <a:gd name="connsiteY6" fmla="*/ 251727 h 4210442"/>
              <a:gd name="connsiteX7" fmla="*/ 4102076 w 5283866"/>
              <a:gd name="connsiteY7" fmla="*/ 288400 h 4210442"/>
              <a:gd name="connsiteX8" fmla="*/ 3904377 w 5283866"/>
              <a:gd name="connsiteY8" fmla="*/ 446120 h 4210442"/>
              <a:gd name="connsiteX9" fmla="*/ 4188933 w 5283866"/>
              <a:gd name="connsiteY9" fmla="*/ 520843 h 4210442"/>
              <a:gd name="connsiteX10" fmla="*/ 4465492 w 5283866"/>
              <a:gd name="connsiteY10" fmla="*/ 626449 h 4210442"/>
              <a:gd name="connsiteX11" fmla="*/ 4517606 w 5283866"/>
              <a:gd name="connsiteY11" fmla="*/ 670015 h 4210442"/>
              <a:gd name="connsiteX12" fmla="*/ 4948576 w 5283866"/>
              <a:gd name="connsiteY12" fmla="*/ 954847 h 4210442"/>
              <a:gd name="connsiteX13" fmla="*/ 4866132 w 5283866"/>
              <a:gd name="connsiteY13" fmla="*/ 1015233 h 4210442"/>
              <a:gd name="connsiteX14" fmla="*/ 5019164 w 5283866"/>
              <a:gd name="connsiteY14" fmla="*/ 1087474 h 4210442"/>
              <a:gd name="connsiteX15" fmla="*/ 5053630 w 5283866"/>
              <a:gd name="connsiteY15" fmla="*/ 1117806 h 4210442"/>
              <a:gd name="connsiteX16" fmla="*/ 5024404 w 5283866"/>
              <a:gd name="connsiteY16" fmla="*/ 1154202 h 4210442"/>
              <a:gd name="connsiteX17" fmla="*/ 4960984 w 5283866"/>
              <a:gd name="connsiteY17" fmla="*/ 1179569 h 4210442"/>
              <a:gd name="connsiteX18" fmla="*/ 4876887 w 5283866"/>
              <a:gd name="connsiteY18" fmla="*/ 1243814 h 4210442"/>
              <a:gd name="connsiteX19" fmla="*/ 4880195 w 5283866"/>
              <a:gd name="connsiteY19" fmla="*/ 1293998 h 4210442"/>
              <a:gd name="connsiteX20" fmla="*/ 4930104 w 5283866"/>
              <a:gd name="connsiteY20" fmla="*/ 1384991 h 4210442"/>
              <a:gd name="connsiteX21" fmla="*/ 4855103 w 5283866"/>
              <a:gd name="connsiteY21" fmla="*/ 1480119 h 4210442"/>
              <a:gd name="connsiteX22" fmla="*/ 4816500 w 5283866"/>
              <a:gd name="connsiteY22" fmla="*/ 1508242 h 4210442"/>
              <a:gd name="connsiteX23" fmla="*/ 4890949 w 5283866"/>
              <a:gd name="connsiteY23" fmla="*/ 1517893 h 4210442"/>
              <a:gd name="connsiteX24" fmla="*/ 4916868 w 5283866"/>
              <a:gd name="connsiteY24" fmla="*/ 1557599 h 4210442"/>
              <a:gd name="connsiteX25" fmla="*/ 4928448 w 5283866"/>
              <a:gd name="connsiteY25" fmla="*/ 1577453 h 4210442"/>
              <a:gd name="connsiteX26" fmla="*/ 4998760 w 5283866"/>
              <a:gd name="connsiteY26" fmla="*/ 1701809 h 4210442"/>
              <a:gd name="connsiteX27" fmla="*/ 4986903 w 5283866"/>
              <a:gd name="connsiteY27" fmla="*/ 1736550 h 4210442"/>
              <a:gd name="connsiteX28" fmla="*/ 4869716 w 5283866"/>
              <a:gd name="connsiteY28" fmla="*/ 1904472 h 4210442"/>
              <a:gd name="connsiteX29" fmla="*/ 4994348 w 5283866"/>
              <a:gd name="connsiteY29" fmla="*/ 1951346 h 4210442"/>
              <a:gd name="connsiteX30" fmla="*/ 5001792 w 5283866"/>
              <a:gd name="connsiteY30" fmla="*/ 2030756 h 4210442"/>
              <a:gd name="connsiteX31" fmla="*/ 5065212 w 5283866"/>
              <a:gd name="connsiteY31" fmla="*/ 2119543 h 4210442"/>
              <a:gd name="connsiteX32" fmla="*/ 5204732 w 5283866"/>
              <a:gd name="connsiteY32" fmla="*/ 2244450 h 4210442"/>
              <a:gd name="connsiteX33" fmla="*/ 5283866 w 5283866"/>
              <a:gd name="connsiteY33" fmla="*/ 2328272 h 4210442"/>
              <a:gd name="connsiteX34" fmla="*/ 5147380 w 5283866"/>
              <a:gd name="connsiteY34" fmla="*/ 2350606 h 4210442"/>
              <a:gd name="connsiteX35" fmla="*/ 5126148 w 5283866"/>
              <a:gd name="connsiteY35" fmla="*/ 2363566 h 4210442"/>
              <a:gd name="connsiteX36" fmla="*/ 5142417 w 5283866"/>
              <a:gd name="connsiteY36" fmla="*/ 2407682 h 4210442"/>
              <a:gd name="connsiteX37" fmla="*/ 5164200 w 5283866"/>
              <a:gd name="connsiteY37" fmla="*/ 2451526 h 4210442"/>
              <a:gd name="connsiteX38" fmla="*/ 5149034 w 5283866"/>
              <a:gd name="connsiteY38" fmla="*/ 2485992 h 4210442"/>
              <a:gd name="connsiteX39" fmla="*/ 5042601 w 5283866"/>
              <a:gd name="connsiteY39" fmla="*/ 2635164 h 4210442"/>
              <a:gd name="connsiteX40" fmla="*/ 4955194 w 5283866"/>
              <a:gd name="connsiteY40" fmla="*/ 2694445 h 4210442"/>
              <a:gd name="connsiteX41" fmla="*/ 4756116 w 5283866"/>
              <a:gd name="connsiteY41" fmla="*/ 2963836 h 4210442"/>
              <a:gd name="connsiteX42" fmla="*/ 4693523 w 5283866"/>
              <a:gd name="connsiteY42" fmla="*/ 3051244 h 4210442"/>
              <a:gd name="connsiteX43" fmla="*/ 4739848 w 5283866"/>
              <a:gd name="connsiteY43" fmla="*/ 3082125 h 4210442"/>
              <a:gd name="connsiteX44" fmla="*/ 4651060 w 5283866"/>
              <a:gd name="connsiteY44" fmla="*/ 3173670 h 4210442"/>
              <a:gd name="connsiteX45" fmla="*/ 4546556 w 5283866"/>
              <a:gd name="connsiteY45" fmla="*/ 3275413 h 4210442"/>
              <a:gd name="connsiteX46" fmla="*/ 4519261 w 5283866"/>
              <a:gd name="connsiteY46" fmla="*/ 3302437 h 4210442"/>
              <a:gd name="connsiteX47" fmla="*/ 2364961 w 5283866"/>
              <a:gd name="connsiteY47" fmla="*/ 4209597 h 4210442"/>
              <a:gd name="connsiteX48" fmla="*/ 1796951 w 5283866"/>
              <a:gd name="connsiteY48" fmla="*/ 4075867 h 4210442"/>
              <a:gd name="connsiteX49" fmla="*/ 1572227 w 5283866"/>
              <a:gd name="connsiteY49" fmla="*/ 3971917 h 4210442"/>
              <a:gd name="connsiteX50" fmla="*/ 1284364 w 5283866"/>
              <a:gd name="connsiteY50" fmla="*/ 3805097 h 4210442"/>
              <a:gd name="connsiteX51" fmla="*/ 976645 w 5283866"/>
              <a:gd name="connsiteY51" fmla="*/ 3670815 h 4210442"/>
              <a:gd name="connsiteX52" fmla="*/ 871866 w 5283866"/>
              <a:gd name="connsiteY52" fmla="*/ 3547839 h 4210442"/>
              <a:gd name="connsiteX53" fmla="*/ 835195 w 5283866"/>
              <a:gd name="connsiteY53" fmla="*/ 3513373 h 4210442"/>
              <a:gd name="connsiteX54" fmla="*/ 743375 w 5283866"/>
              <a:gd name="connsiteY54" fmla="*/ 3468427 h 4210442"/>
              <a:gd name="connsiteX55" fmla="*/ 583175 w 5283866"/>
              <a:gd name="connsiteY55" fmla="*/ 3371370 h 4210442"/>
              <a:gd name="connsiteX56" fmla="*/ 641906 w 5283866"/>
              <a:gd name="connsiteY56" fmla="*/ 3349311 h 4210442"/>
              <a:gd name="connsiteX57" fmla="*/ 810930 w 5283866"/>
              <a:gd name="connsiteY57" fmla="*/ 3408042 h 4210442"/>
              <a:gd name="connsiteX58" fmla="*/ 933908 w 5283866"/>
              <a:gd name="connsiteY58" fmla="*/ 3423758 h 4210442"/>
              <a:gd name="connsiteX59" fmla="*/ 760747 w 5283866"/>
              <a:gd name="connsiteY59" fmla="*/ 3321187 h 4210442"/>
              <a:gd name="connsiteX60" fmla="*/ 593101 w 5283866"/>
              <a:gd name="connsiteY60" fmla="*/ 3187731 h 4210442"/>
              <a:gd name="connsiteX61" fmla="*/ 722419 w 5283866"/>
              <a:gd name="connsiteY61" fmla="*/ 3213374 h 4210442"/>
              <a:gd name="connsiteX62" fmla="*/ 727934 w 5283866"/>
              <a:gd name="connsiteY62" fmla="*/ 3195451 h 4210442"/>
              <a:gd name="connsiteX63" fmla="*/ 615987 w 5283866"/>
              <a:gd name="connsiteY63" fmla="*/ 3036630 h 4210442"/>
              <a:gd name="connsiteX64" fmla="*/ 560564 w 5283866"/>
              <a:gd name="connsiteY64" fmla="*/ 2972660 h 4210442"/>
              <a:gd name="connsiteX65" fmla="*/ 311302 w 5283866"/>
              <a:gd name="connsiteY65" fmla="*/ 2779924 h 4210442"/>
              <a:gd name="connsiteX66" fmla="*/ 547882 w 5283866"/>
              <a:gd name="connsiteY66" fmla="*/ 2865952 h 4210442"/>
              <a:gd name="connsiteX67" fmla="*/ 303582 w 5283866"/>
              <a:gd name="connsiteY67" fmla="*/ 2678453 h 4210442"/>
              <a:gd name="connsiteX68" fmla="*/ 185016 w 5283866"/>
              <a:gd name="connsiteY68" fmla="*/ 2609244 h 4210442"/>
              <a:gd name="connsiteX69" fmla="*/ 154963 w 5283866"/>
              <a:gd name="connsiteY69" fmla="*/ 2568435 h 4210442"/>
              <a:gd name="connsiteX70" fmla="*/ 207627 w 5283866"/>
              <a:gd name="connsiteY70" fmla="*/ 2559612 h 4210442"/>
              <a:gd name="connsiteX71" fmla="*/ 369207 w 5283866"/>
              <a:gd name="connsiteY71" fmla="*/ 2575330 h 4210442"/>
              <a:gd name="connsiteX72" fmla="*/ 169852 w 5283866"/>
              <a:gd name="connsiteY72" fmla="*/ 2449319 h 4210442"/>
              <a:gd name="connsiteX73" fmla="*/ 319299 w 5283866"/>
              <a:gd name="connsiteY73" fmla="*/ 2468619 h 4210442"/>
              <a:gd name="connsiteX74" fmla="*/ 362313 w 5283866"/>
              <a:gd name="connsiteY74" fmla="*/ 2418988 h 4210442"/>
              <a:gd name="connsiteX75" fmla="*/ 431798 w 5283866"/>
              <a:gd name="connsiteY75" fmla="*/ 2338750 h 4210442"/>
              <a:gd name="connsiteX76" fmla="*/ 479775 w 5283866"/>
              <a:gd name="connsiteY76" fmla="*/ 2294082 h 4210442"/>
              <a:gd name="connsiteX77" fmla="*/ 499903 w 5283866"/>
              <a:gd name="connsiteY77" fmla="*/ 2153458 h 4210442"/>
              <a:gd name="connsiteX78" fmla="*/ 458544 w 5283866"/>
              <a:gd name="connsiteY78" fmla="*/ 1999599 h 4210442"/>
              <a:gd name="connsiteX79" fmla="*/ 346596 w 5283866"/>
              <a:gd name="connsiteY79" fmla="*/ 1921843 h 4210442"/>
              <a:gd name="connsiteX80" fmla="*/ 378857 w 5283866"/>
              <a:gd name="connsiteY80" fmla="*/ 1834435 h 4210442"/>
              <a:gd name="connsiteX81" fmla="*/ 617091 w 5283866"/>
              <a:gd name="connsiteY81" fmla="*/ 1887376 h 4210442"/>
              <a:gd name="connsiteX82" fmla="*/ 260568 w 5283866"/>
              <a:gd name="connsiteY82" fmla="*/ 1679198 h 4210442"/>
              <a:gd name="connsiteX83" fmla="*/ 320402 w 5283866"/>
              <a:gd name="connsiteY83" fmla="*/ 1668720 h 4210442"/>
              <a:gd name="connsiteX84" fmla="*/ 317920 w 5283866"/>
              <a:gd name="connsiteY84" fmla="*/ 1652452 h 4210442"/>
              <a:gd name="connsiteX85" fmla="*/ 321779 w 5283866"/>
              <a:gd name="connsiteY85" fmla="*/ 1552359 h 4210442"/>
              <a:gd name="connsiteX86" fmla="*/ 331707 w 5283866"/>
              <a:gd name="connsiteY86" fmla="*/ 1506313 h 4210442"/>
              <a:gd name="connsiteX87" fmla="*/ 315990 w 5283866"/>
              <a:gd name="connsiteY87" fmla="*/ 1453371 h 4210442"/>
              <a:gd name="connsiteX88" fmla="*/ 583450 w 5283866"/>
              <a:gd name="connsiteY88" fmla="*/ 1474052 h 4210442"/>
              <a:gd name="connsiteX89" fmla="*/ 699809 w 5283866"/>
              <a:gd name="connsiteY89" fmla="*/ 1461919 h 4210442"/>
              <a:gd name="connsiteX90" fmla="*/ 902750 w 5283866"/>
              <a:gd name="connsiteY90" fmla="*/ 1458612 h 4210442"/>
              <a:gd name="connsiteX91" fmla="*/ 996774 w 5283866"/>
              <a:gd name="connsiteY91" fmla="*/ 1468814 h 4210442"/>
              <a:gd name="connsiteX92" fmla="*/ 1077012 w 5283866"/>
              <a:gd name="connsiteY92" fmla="*/ 1455578 h 4210442"/>
              <a:gd name="connsiteX93" fmla="*/ 1000083 w 5283866"/>
              <a:gd name="connsiteY93" fmla="*/ 1393262 h 4210442"/>
              <a:gd name="connsiteX94" fmla="*/ 891720 w 5283866"/>
              <a:gd name="connsiteY94" fmla="*/ 1394089 h 4210442"/>
              <a:gd name="connsiteX95" fmla="*/ 814515 w 5283866"/>
              <a:gd name="connsiteY95" fmla="*/ 1353557 h 4210442"/>
              <a:gd name="connsiteX96" fmla="*/ 740895 w 5283866"/>
              <a:gd name="connsiteY96" fmla="*/ 1280211 h 4210442"/>
              <a:gd name="connsiteX97" fmla="*/ 481154 w 5283866"/>
              <a:gd name="connsiteY97" fmla="*/ 1163301 h 4210442"/>
              <a:gd name="connsiteX98" fmla="*/ 433728 w 5283866"/>
              <a:gd name="connsiteY98" fmla="*/ 1118909 h 4210442"/>
              <a:gd name="connsiteX99" fmla="*/ 1176276 w 5283866"/>
              <a:gd name="connsiteY99" fmla="*/ 1288484 h 4210442"/>
              <a:gd name="connsiteX100" fmla="*/ 946867 w 5283866"/>
              <a:gd name="connsiteY100" fmla="*/ 1217344 h 4210442"/>
              <a:gd name="connsiteX101" fmla="*/ 1102104 w 5283866"/>
              <a:gd name="connsiteY101" fmla="*/ 1230304 h 4210442"/>
              <a:gd name="connsiteX102" fmla="*/ 1188133 w 5283866"/>
              <a:gd name="connsiteY102" fmla="*/ 1182603 h 4210442"/>
              <a:gd name="connsiteX103" fmla="*/ 1187030 w 5283866"/>
              <a:gd name="connsiteY103" fmla="*/ 1169092 h 4210442"/>
              <a:gd name="connsiteX104" fmla="*/ 1123887 w 5283866"/>
              <a:gd name="connsiteY104" fmla="*/ 1124698 h 4210442"/>
              <a:gd name="connsiteX105" fmla="*/ 1086938 w 5283866"/>
              <a:gd name="connsiteY105" fmla="*/ 1096023 h 4210442"/>
              <a:gd name="connsiteX106" fmla="*/ 985744 w 5283866"/>
              <a:gd name="connsiteY106" fmla="*/ 992622 h 4210442"/>
              <a:gd name="connsiteX107" fmla="*/ 1057987 w 5283866"/>
              <a:gd name="connsiteY107" fmla="*/ 981594 h 4210442"/>
              <a:gd name="connsiteX108" fmla="*/ 1084733 w 5283866"/>
              <a:gd name="connsiteY108" fmla="*/ 960086 h 4210442"/>
              <a:gd name="connsiteX109" fmla="*/ 1064605 w 5283866"/>
              <a:gd name="connsiteY109" fmla="*/ 929756 h 4210442"/>
              <a:gd name="connsiteX110" fmla="*/ 840985 w 5283866"/>
              <a:gd name="connsiteY110" fmla="*/ 836558 h 4210442"/>
              <a:gd name="connsiteX111" fmla="*/ 823615 w 5283866"/>
              <a:gd name="connsiteY111" fmla="*/ 764315 h 4210442"/>
              <a:gd name="connsiteX112" fmla="*/ 865526 w 5283866"/>
              <a:gd name="connsiteY112" fmla="*/ 753562 h 4210442"/>
              <a:gd name="connsiteX113" fmla="*/ 914331 w 5283866"/>
              <a:gd name="connsiteY113" fmla="*/ 758525 h 4210442"/>
              <a:gd name="connsiteX114" fmla="*/ 875452 w 5283866"/>
              <a:gd name="connsiteY114" fmla="*/ 701724 h 4210442"/>
              <a:gd name="connsiteX115" fmla="*/ 717181 w 5283866"/>
              <a:gd name="connsiteY115" fmla="*/ 644371 h 4210442"/>
              <a:gd name="connsiteX116" fmla="*/ 755783 w 5283866"/>
              <a:gd name="connsiteY116" fmla="*/ 591707 h 4210442"/>
              <a:gd name="connsiteX117" fmla="*/ 0 w 5283866"/>
              <a:gd name="connsiteY117" fmla="*/ 352370 h 4210442"/>
              <a:gd name="connsiteX118" fmla="*/ 135937 w 5283866"/>
              <a:gd name="connsiteY118" fmla="*/ 349889 h 4210442"/>
              <a:gd name="connsiteX119" fmla="*/ 421595 w 5283866"/>
              <a:gd name="connsiteY119" fmla="*/ 385458 h 4210442"/>
              <a:gd name="connsiteX120" fmla="*/ 564424 w 5283866"/>
              <a:gd name="connsiteY120" fmla="*/ 379393 h 4210442"/>
              <a:gd name="connsiteX121" fmla="*/ 698432 w 5283866"/>
              <a:gd name="connsiteY121" fmla="*/ 398694 h 4210442"/>
              <a:gd name="connsiteX122" fmla="*/ 815067 w 5283866"/>
              <a:gd name="connsiteY122" fmla="*/ 398694 h 4210442"/>
              <a:gd name="connsiteX123" fmla="*/ 705876 w 5283866"/>
              <a:gd name="connsiteY123" fmla="*/ 370568 h 4210442"/>
              <a:gd name="connsiteX124" fmla="*/ 775360 w 5283866"/>
              <a:gd name="connsiteY124" fmla="*/ 345477 h 4210442"/>
              <a:gd name="connsiteX125" fmla="*/ 787493 w 5283866"/>
              <a:gd name="connsiteY125" fmla="*/ 315146 h 4210442"/>
              <a:gd name="connsiteX126" fmla="*/ 819202 w 5283866"/>
              <a:gd name="connsiteY126" fmla="*/ 291709 h 4210442"/>
              <a:gd name="connsiteX127" fmla="*/ 998705 w 5283866"/>
              <a:gd name="connsiteY127" fmla="*/ 303291 h 4210442"/>
              <a:gd name="connsiteX128" fmla="*/ 880139 w 5283866"/>
              <a:gd name="connsiteY128" fmla="*/ 206783 h 4210442"/>
              <a:gd name="connsiteX129" fmla="*/ 804037 w 5283866"/>
              <a:gd name="connsiteY129" fmla="*/ 190790 h 4210442"/>
              <a:gd name="connsiteX130" fmla="*/ 786666 w 5283866"/>
              <a:gd name="connsiteY130" fmla="*/ 149707 h 4210442"/>
              <a:gd name="connsiteX131" fmla="*/ 821960 w 5283866"/>
              <a:gd name="connsiteY131" fmla="*/ 140884 h 4210442"/>
              <a:gd name="connsiteX132" fmla="*/ 997325 w 5283866"/>
              <a:gd name="connsiteY132" fmla="*/ 174800 h 4210442"/>
              <a:gd name="connsiteX133" fmla="*/ 1026829 w 5283866"/>
              <a:gd name="connsiteY133" fmla="*/ 161287 h 4210442"/>
              <a:gd name="connsiteX134" fmla="*/ 696777 w 5283866"/>
              <a:gd name="connsiteY134" fmla="*/ 73604 h 4210442"/>
              <a:gd name="connsiteX135" fmla="*/ 701741 w 5283866"/>
              <a:gd name="connsiteY135" fmla="*/ 50444 h 4210442"/>
              <a:gd name="connsiteX136" fmla="*/ 992362 w 5283866"/>
              <a:gd name="connsiteY136" fmla="*/ 86289 h 4210442"/>
              <a:gd name="connsiteX137" fmla="*/ 806519 w 5283866"/>
              <a:gd name="connsiteY137" fmla="*/ 18183 h 4210442"/>
              <a:gd name="connsiteX138" fmla="*/ 839883 w 5283866"/>
              <a:gd name="connsiteY138" fmla="*/ 18 h 42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5E265-C22D-7F9D-3D04-2FB3A3790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426" y="2570498"/>
            <a:ext cx="3978442" cy="1631950"/>
          </a:xfrm>
        </p:spPr>
        <p:txBody>
          <a:bodyPr anchor="b">
            <a:normAutofit/>
          </a:bodyPr>
          <a:lstStyle/>
          <a:p>
            <a:r>
              <a:rPr lang="en-US" sz="3600" err="1">
                <a:highlight>
                  <a:srgbClr val="000000"/>
                </a:highlight>
              </a:rPr>
              <a:t>Електрическа</a:t>
            </a:r>
            <a:r>
              <a:rPr lang="en-US" sz="3600" dirty="0">
                <a:highlight>
                  <a:srgbClr val="000000"/>
                </a:highlight>
              </a:rPr>
              <a:t> </a:t>
            </a:r>
            <a:r>
              <a:rPr lang="en-US" sz="3600" err="1">
                <a:highlight>
                  <a:srgbClr val="000000"/>
                </a:highlight>
              </a:rPr>
              <a:t>схема</a:t>
            </a:r>
            <a:endParaRPr lang="en-US" sz="3600">
              <a:highlight>
                <a:srgbClr val="000000"/>
              </a:highlight>
            </a:endParaRP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B35803F-0A01-C68C-5A45-50572BF7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663" y="1889056"/>
            <a:ext cx="4154499" cy="321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35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505F40-D149-43ED-AF99-35E23BCA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8BF06-AFD0-4ABB-87E6-386E9F3E0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63422"/>
            <a:ext cx="7268147" cy="17543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Списък със съставни части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27F52537-C0CC-8946-4EC1-95311EEE4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4475" y="610267"/>
            <a:ext cx="6153150" cy="264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09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4" descr="A picture containing text, monitor, screen, indoor&#10;&#10;Description automatically generated">
            <a:extLst>
              <a:ext uri="{FF2B5EF4-FFF2-40B4-BE49-F238E27FC236}">
                <a16:creationId xmlns:a16="http://schemas.microsoft.com/office/drawing/2014/main" id="{12616418-5568-31EB-6B73-B1AA38FCE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59" r="6309" b="1"/>
          <a:stretch/>
        </p:blipFill>
        <p:spPr>
          <a:xfrm>
            <a:off x="20" y="-22"/>
            <a:ext cx="12191977" cy="6333529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1D8D7-ECA1-E169-3C48-A7C69ED8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933" y="5829023"/>
            <a:ext cx="4304580" cy="9962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err="1"/>
              <a:t>Описание</a:t>
            </a:r>
            <a:r>
              <a:rPr lang="en-US" sz="3200" dirty="0"/>
              <a:t> </a:t>
            </a:r>
            <a:r>
              <a:rPr lang="en-US" sz="3200" err="1"/>
              <a:t>на</a:t>
            </a:r>
            <a:r>
              <a:rPr lang="en-US" sz="3200" dirty="0"/>
              <a:t> </a:t>
            </a:r>
            <a:r>
              <a:rPr lang="en-US" sz="3200" err="1"/>
              <a:t>функционалност</a:t>
            </a:r>
            <a:endParaRPr lang="en-US" sz="3200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90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9215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8A19C2C-3084-2796-7B5F-2C3378935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066" y="643467"/>
            <a:ext cx="307801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22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2A8E00A-A375-EF96-5A30-E3C024E1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807" y="643234"/>
            <a:ext cx="4367904" cy="55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4643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C2A22"/>
      </a:dk2>
      <a:lt2>
        <a:srgbClr val="E6E2E8"/>
      </a:lt2>
      <a:accent1>
        <a:srgbClr val="63B447"/>
      </a:accent1>
      <a:accent2>
        <a:srgbClr val="89AE3A"/>
      </a:accent2>
      <a:accent3>
        <a:srgbClr val="ACA244"/>
      </a:accent3>
      <a:accent4>
        <a:srgbClr val="B1753B"/>
      </a:accent4>
      <a:accent5>
        <a:srgbClr val="C3554D"/>
      </a:accent5>
      <a:accent6>
        <a:srgbClr val="B13B64"/>
      </a:accent6>
      <a:hlink>
        <a:srgbClr val="BF5D3F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BrushVTI</vt:lpstr>
      <vt:lpstr>КУРСОВ ПРОЕКТ  по  Въведение в Операционни системи и Вградени системи</vt:lpstr>
      <vt:lpstr>Съдържание</vt:lpstr>
      <vt:lpstr>Описание на проекта</vt:lpstr>
      <vt:lpstr>Блокова схема</vt:lpstr>
      <vt:lpstr>Електрическа схема</vt:lpstr>
      <vt:lpstr>Списък със съставни части</vt:lpstr>
      <vt:lpstr>Описание на функционалност</vt:lpstr>
      <vt:lpstr>PowerPoint Presentation</vt:lpstr>
      <vt:lpstr>PowerPoint Presentation</vt:lpstr>
      <vt:lpstr>PowerPoint Presentation</vt:lpstr>
      <vt:lpstr>Заключение</vt:lpstr>
      <vt:lpstr>Използвана литература и линк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102</cp:revision>
  <dcterms:created xsi:type="dcterms:W3CDTF">2023-05-10T12:22:59Z</dcterms:created>
  <dcterms:modified xsi:type="dcterms:W3CDTF">2023-05-10T12:43:36Z</dcterms:modified>
</cp:coreProperties>
</file>